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Default Extension="jpg" ContentType="image/jpe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slides/slide53.xml" ContentType="application/vnd.openxmlformats-officedocument.presentationml.slide+xml"/>
  <Override PartName="/ppt/slides/slide54.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60" r:id="rId1"/>
  </p:sldMasterIdLst>
  <p:sldIdLst>
    <p:sldId id="260" r:id="rId2"/>
    <p:sldId id="261" r:id="rId3"/>
    <p:sldId id="262" r:id="rId4"/>
    <p:sldId id="263" r:id="rId5"/>
    <p:sldId id="298" r:id="rId6"/>
    <p:sldId id="265" r:id="rId7"/>
    <p:sldId id="266" r:id="rId8"/>
    <p:sldId id="267" r:id="rId9"/>
    <p:sldId id="268" r:id="rId10"/>
    <p:sldId id="269" r:id="rId11"/>
    <p:sldId id="270" r:id="rId12"/>
    <p:sldId id="271" r:id="rId13"/>
    <p:sldId id="264" r:id="rId14"/>
    <p:sldId id="272" r:id="rId15"/>
    <p:sldId id="274" r:id="rId16"/>
    <p:sldId id="275" r:id="rId17"/>
    <p:sldId id="283" r:id="rId18"/>
    <p:sldId id="276" r:id="rId19"/>
    <p:sldId id="277" r:id="rId20"/>
    <p:sldId id="278" r:id="rId21"/>
    <p:sldId id="279" r:id="rId22"/>
    <p:sldId id="280" r:id="rId23"/>
    <p:sldId id="281" r:id="rId24"/>
    <p:sldId id="282" r:id="rId25"/>
    <p:sldId id="284" r:id="rId26"/>
    <p:sldId id="286" r:id="rId27"/>
    <p:sldId id="296" r:id="rId28"/>
    <p:sldId id="297" r:id="rId29"/>
    <p:sldId id="299" r:id="rId30"/>
    <p:sldId id="300" r:id="rId31"/>
    <p:sldId id="301" r:id="rId32"/>
    <p:sldId id="302" r:id="rId33"/>
    <p:sldId id="303" r:id="rId34"/>
    <p:sldId id="304" r:id="rId35"/>
    <p:sldId id="305" r:id="rId36"/>
    <p:sldId id="306" r:id="rId37"/>
    <p:sldId id="287" r:id="rId38"/>
    <p:sldId id="288" r:id="rId39"/>
    <p:sldId id="289" r:id="rId40"/>
    <p:sldId id="290" r:id="rId41"/>
    <p:sldId id="291" r:id="rId42"/>
    <p:sldId id="307" r:id="rId43"/>
    <p:sldId id="308" r:id="rId44"/>
    <p:sldId id="292" r:id="rId45"/>
    <p:sldId id="309" r:id="rId46"/>
    <p:sldId id="310" r:id="rId47"/>
    <p:sldId id="311" r:id="rId48"/>
    <p:sldId id="312" r:id="rId49"/>
    <p:sldId id="313" r:id="rId50"/>
    <p:sldId id="314" r:id="rId51"/>
    <p:sldId id="315" r:id="rId52"/>
    <p:sldId id="316" r:id="rId53"/>
    <p:sldId id="317" r:id="rId54"/>
    <p:sldId id="318" r:id="rId55"/>
  </p:sldIdLst>
  <p:sldSz cx="9144000" cy="6858000" type="screen4x3"/>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4994" autoAdjust="0"/>
    <p:restoredTop sz="94660"/>
  </p:normalViewPr>
  <p:slideViewPr>
    <p:cSldViewPr snapToGrid="0">
      <p:cViewPr varScale="1">
        <p:scale>
          <a:sx n="69" d="100"/>
          <a:sy n="69" d="100"/>
        </p:scale>
        <p:origin x="1234" y="72"/>
      </p:cViewPr>
      <p:guideLst/>
    </p:cSldViewPr>
  </p:slideViewPr>
  <p:notesTextViewPr>
    <p:cViewPr>
      <p:scale>
        <a:sx n="1" d="1"/>
        <a:sy n="1" d="1"/>
      </p:scale>
      <p:origin x="0" y="0"/>
    </p:cViewPr>
  </p:notesTextViewPr>
  <p:sorterViewPr>
    <p:cViewPr>
      <p:scale>
        <a:sx n="50" d="100"/>
        <a:sy n="50" d="100"/>
      </p:scale>
      <p:origin x="0" y="-3835"/>
    </p:cViewPr>
  </p:sorterViewPr>
  <p:gridSpacing cx="76200" cy="76200"/>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slide" Target="slides/slide38.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slide" Target="slides/slide41.xml"/><Relationship Id="rId47" Type="http://schemas.openxmlformats.org/officeDocument/2006/relationships/slide" Target="slides/slide46.xml"/><Relationship Id="rId50" Type="http://schemas.openxmlformats.org/officeDocument/2006/relationships/slide" Target="slides/slide49.xml"/><Relationship Id="rId55" Type="http://schemas.openxmlformats.org/officeDocument/2006/relationships/slide" Target="slides/slide54.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46" Type="http://schemas.openxmlformats.org/officeDocument/2006/relationships/slide" Target="slides/slide45.xml"/><Relationship Id="rId59" Type="http://schemas.openxmlformats.org/officeDocument/2006/relationships/tableStyles" Target="tableStyles.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41" Type="http://schemas.openxmlformats.org/officeDocument/2006/relationships/slide" Target="slides/slide40.xml"/><Relationship Id="rId54" Type="http://schemas.openxmlformats.org/officeDocument/2006/relationships/slide" Target="slides/slide53.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slide" Target="slides/slide39.xml"/><Relationship Id="rId45" Type="http://schemas.openxmlformats.org/officeDocument/2006/relationships/slide" Target="slides/slide44.xml"/><Relationship Id="rId53" Type="http://schemas.openxmlformats.org/officeDocument/2006/relationships/slide" Target="slides/slide52.xml"/><Relationship Id="rId58" Type="http://schemas.openxmlformats.org/officeDocument/2006/relationships/theme" Target="theme/theme1.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49" Type="http://schemas.openxmlformats.org/officeDocument/2006/relationships/slide" Target="slides/slide48.xml"/><Relationship Id="rId57" Type="http://schemas.openxmlformats.org/officeDocument/2006/relationships/viewProps" Target="viewProps.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4" Type="http://schemas.openxmlformats.org/officeDocument/2006/relationships/slide" Target="slides/slide43.xml"/><Relationship Id="rId52" Type="http://schemas.openxmlformats.org/officeDocument/2006/relationships/slide" Target="slides/slide51.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slide" Target="slides/slide42.xml"/><Relationship Id="rId48" Type="http://schemas.openxmlformats.org/officeDocument/2006/relationships/slide" Target="slides/slide47.xml"/><Relationship Id="rId56" Type="http://schemas.openxmlformats.org/officeDocument/2006/relationships/presProps" Target="presProps.xml"/><Relationship Id="rId8" Type="http://schemas.openxmlformats.org/officeDocument/2006/relationships/slide" Target="slides/slide7.xml"/><Relationship Id="rId51" Type="http://schemas.openxmlformats.org/officeDocument/2006/relationships/slide" Target="slides/slide50.xml"/><Relationship Id="rId3" Type="http://schemas.openxmlformats.org/officeDocument/2006/relationships/slide" Target="slides/slide2.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1122363"/>
            <a:ext cx="7772400" cy="2387600"/>
          </a:xfrm>
        </p:spPr>
        <p:txBody>
          <a:bodyPr anchor="b"/>
          <a:lstStyle>
            <a:lvl1pPr algn="ctr">
              <a:defRPr sz="6000"/>
            </a:lvl1pPr>
          </a:lstStyle>
          <a:p>
            <a:r>
              <a:rPr lang="en-US" smtClean="0"/>
              <a:t>Click to edit Master title style</a:t>
            </a:r>
            <a:endParaRPr lang="en-US" dirty="0"/>
          </a:p>
        </p:txBody>
      </p:sp>
      <p:sp>
        <p:nvSpPr>
          <p:cNvPr id="3" name="Subtitle 2"/>
          <p:cNvSpPr>
            <a:spLocks noGrp="1"/>
          </p:cNvSpPr>
          <p:nvPr>
            <p:ph type="subTitle" idx="1"/>
          </p:nvPr>
        </p:nvSpPr>
        <p:spPr>
          <a:xfrm>
            <a:off x="1143000" y="3602038"/>
            <a:ext cx="6858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smtClean="0"/>
              <a:t>Click to edit Master subtitle style</a:t>
            </a:r>
            <a:endParaRPr lang="en-US" dirty="0"/>
          </a:p>
        </p:txBody>
      </p:sp>
      <p:sp>
        <p:nvSpPr>
          <p:cNvPr id="4" name="Date Placeholder 3"/>
          <p:cNvSpPr>
            <a:spLocks noGrp="1"/>
          </p:cNvSpPr>
          <p:nvPr>
            <p:ph type="dt" sz="half" idx="10"/>
          </p:nvPr>
        </p:nvSpPr>
        <p:spPr/>
        <p:txBody>
          <a:bodyPr/>
          <a:lstStyle/>
          <a:p>
            <a:fld id="{A8221D11-1EA6-4CEA-9528-8BA4B75CB51F}" type="datetimeFigureOut">
              <a:rPr lang="en-US" smtClean="0"/>
              <a:t>7/23/2016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6C02798A-70AE-4ED6-985F-B024FD5E3D72}" type="slidenum">
              <a:rPr lang="en-US" smtClean="0"/>
              <a:t>‹#›</a:t>
            </a:fld>
            <a:endParaRPr lang="en-US"/>
          </a:p>
        </p:txBody>
      </p:sp>
    </p:spTree>
    <p:extLst>
      <p:ext uri="{BB962C8B-B14F-4D97-AF65-F5344CB8AC3E}">
        <p14:creationId xmlns:p14="http://schemas.microsoft.com/office/powerpoint/2010/main" val="1865244518"/>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dirty="0"/>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Date Placeholder 3"/>
          <p:cNvSpPr>
            <a:spLocks noGrp="1"/>
          </p:cNvSpPr>
          <p:nvPr>
            <p:ph type="dt" sz="half" idx="10"/>
          </p:nvPr>
        </p:nvSpPr>
        <p:spPr/>
        <p:txBody>
          <a:bodyPr/>
          <a:lstStyle/>
          <a:p>
            <a:fld id="{A8221D11-1EA6-4CEA-9528-8BA4B75CB51F}" type="datetimeFigureOut">
              <a:rPr lang="en-US" smtClean="0"/>
              <a:t>7/23/2016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6C02798A-70AE-4ED6-985F-B024FD5E3D72}" type="slidenum">
              <a:rPr lang="en-US" smtClean="0"/>
              <a:t>‹#›</a:t>
            </a:fld>
            <a:endParaRPr lang="en-US"/>
          </a:p>
        </p:txBody>
      </p:sp>
    </p:spTree>
    <p:extLst>
      <p:ext uri="{BB962C8B-B14F-4D97-AF65-F5344CB8AC3E}">
        <p14:creationId xmlns:p14="http://schemas.microsoft.com/office/powerpoint/2010/main" val="444015541"/>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623888" y="1709739"/>
            <a:ext cx="7886700" cy="2852737"/>
          </a:xfrm>
        </p:spPr>
        <p:txBody>
          <a:bodyPr anchor="b"/>
          <a:lstStyle>
            <a:lvl1pPr>
              <a:defRPr sz="6000"/>
            </a:lvl1pPr>
          </a:lstStyle>
          <a:p>
            <a:r>
              <a:rPr lang="en-US" smtClean="0"/>
              <a:t>Click to edit Master title style</a:t>
            </a:r>
            <a:endParaRPr lang="en-US" dirty="0"/>
          </a:p>
        </p:txBody>
      </p:sp>
      <p:sp>
        <p:nvSpPr>
          <p:cNvPr id="3" name="Text Placeholder 2"/>
          <p:cNvSpPr>
            <a:spLocks noGrp="1"/>
          </p:cNvSpPr>
          <p:nvPr>
            <p:ph type="body" idx="1"/>
          </p:nvPr>
        </p:nvSpPr>
        <p:spPr>
          <a:xfrm>
            <a:off x="623888" y="4589464"/>
            <a:ext cx="7886700" cy="1500187"/>
          </a:xfrm>
        </p:spPr>
        <p:txBody>
          <a:bodyPr/>
          <a:lstStyle>
            <a:lvl1pPr marL="0" indent="0">
              <a:buNone/>
              <a:defRPr sz="2400">
                <a:solidFill>
                  <a:schemeClr val="tx1"/>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A8221D11-1EA6-4CEA-9528-8BA4B75CB51F}" type="datetimeFigureOut">
              <a:rPr lang="en-US" smtClean="0"/>
              <a:t>7/23/2016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6C02798A-70AE-4ED6-985F-B024FD5E3D72}" type="slidenum">
              <a:rPr lang="en-US" smtClean="0"/>
              <a:t>‹#›</a:t>
            </a:fld>
            <a:endParaRPr lang="en-US"/>
          </a:p>
        </p:txBody>
      </p:sp>
    </p:spTree>
    <p:extLst>
      <p:ext uri="{BB962C8B-B14F-4D97-AF65-F5344CB8AC3E}">
        <p14:creationId xmlns:p14="http://schemas.microsoft.com/office/powerpoint/2010/main" val="2114492035"/>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dirty="0"/>
          </a:p>
        </p:txBody>
      </p:sp>
      <p:sp>
        <p:nvSpPr>
          <p:cNvPr id="3" name="Content Placeholder 2"/>
          <p:cNvSpPr>
            <a:spLocks noGrp="1"/>
          </p:cNvSpPr>
          <p:nvPr>
            <p:ph sz="half" idx="1"/>
          </p:nvPr>
        </p:nvSpPr>
        <p:spPr>
          <a:xfrm>
            <a:off x="628650" y="1825625"/>
            <a:ext cx="3886200" cy="4351338"/>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Content Placeholder 3"/>
          <p:cNvSpPr>
            <a:spLocks noGrp="1"/>
          </p:cNvSpPr>
          <p:nvPr>
            <p:ph sz="half" idx="2"/>
          </p:nvPr>
        </p:nvSpPr>
        <p:spPr>
          <a:xfrm>
            <a:off x="4629150" y="1825625"/>
            <a:ext cx="3886200" cy="4351338"/>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5" name="Date Placeholder 4"/>
          <p:cNvSpPr>
            <a:spLocks noGrp="1"/>
          </p:cNvSpPr>
          <p:nvPr>
            <p:ph type="dt" sz="half" idx="10"/>
          </p:nvPr>
        </p:nvSpPr>
        <p:spPr/>
        <p:txBody>
          <a:bodyPr/>
          <a:lstStyle/>
          <a:p>
            <a:fld id="{A8221D11-1EA6-4CEA-9528-8BA4B75CB51F}" type="datetimeFigureOut">
              <a:rPr lang="en-US" smtClean="0"/>
              <a:t>7/23/2016</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6C02798A-70AE-4ED6-985F-B024FD5E3D72}" type="slidenum">
              <a:rPr lang="en-US" smtClean="0"/>
              <a:t>‹#›</a:t>
            </a:fld>
            <a:endParaRPr lang="en-US"/>
          </a:p>
        </p:txBody>
      </p:sp>
    </p:spTree>
    <p:extLst>
      <p:ext uri="{BB962C8B-B14F-4D97-AF65-F5344CB8AC3E}">
        <p14:creationId xmlns:p14="http://schemas.microsoft.com/office/powerpoint/2010/main" val="959831861"/>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629841" y="365126"/>
            <a:ext cx="7886700" cy="1325563"/>
          </a:xfrm>
        </p:spPr>
        <p:txBody>
          <a:bodyPr/>
          <a:lstStyle/>
          <a:p>
            <a:r>
              <a:rPr lang="en-US" smtClean="0"/>
              <a:t>Click to edit Master title style</a:t>
            </a:r>
            <a:endParaRPr lang="en-US" dirty="0"/>
          </a:p>
        </p:txBody>
      </p:sp>
      <p:sp>
        <p:nvSpPr>
          <p:cNvPr id="3" name="Text Placeholder 2"/>
          <p:cNvSpPr>
            <a:spLocks noGrp="1"/>
          </p:cNvSpPr>
          <p:nvPr>
            <p:ph type="body" idx="1"/>
          </p:nvPr>
        </p:nvSpPr>
        <p:spPr>
          <a:xfrm>
            <a:off x="629842" y="1681163"/>
            <a:ext cx="3868340"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629842" y="2505075"/>
            <a:ext cx="3868340" cy="3684588"/>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5" name="Text Placeholder 4"/>
          <p:cNvSpPr>
            <a:spLocks noGrp="1"/>
          </p:cNvSpPr>
          <p:nvPr>
            <p:ph type="body" sz="quarter" idx="3"/>
          </p:nvPr>
        </p:nvSpPr>
        <p:spPr>
          <a:xfrm>
            <a:off x="4629150" y="1681163"/>
            <a:ext cx="3887391"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29150" y="2505075"/>
            <a:ext cx="3887391" cy="3684588"/>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7" name="Date Placeholder 6"/>
          <p:cNvSpPr>
            <a:spLocks noGrp="1"/>
          </p:cNvSpPr>
          <p:nvPr>
            <p:ph type="dt" sz="half" idx="10"/>
          </p:nvPr>
        </p:nvSpPr>
        <p:spPr/>
        <p:txBody>
          <a:bodyPr/>
          <a:lstStyle/>
          <a:p>
            <a:fld id="{A8221D11-1EA6-4CEA-9528-8BA4B75CB51F}" type="datetimeFigureOut">
              <a:rPr lang="en-US" smtClean="0"/>
              <a:t>7/23/2016</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6C02798A-70AE-4ED6-985F-B024FD5E3D72}" type="slidenum">
              <a:rPr lang="en-US" smtClean="0"/>
              <a:t>‹#›</a:t>
            </a:fld>
            <a:endParaRPr lang="en-US"/>
          </a:p>
        </p:txBody>
      </p:sp>
    </p:spTree>
    <p:extLst>
      <p:ext uri="{BB962C8B-B14F-4D97-AF65-F5344CB8AC3E}">
        <p14:creationId xmlns:p14="http://schemas.microsoft.com/office/powerpoint/2010/main" val="1082495183"/>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dirty="0"/>
          </a:p>
        </p:txBody>
      </p:sp>
      <p:sp>
        <p:nvSpPr>
          <p:cNvPr id="3" name="Date Placeholder 2"/>
          <p:cNvSpPr>
            <a:spLocks noGrp="1"/>
          </p:cNvSpPr>
          <p:nvPr>
            <p:ph type="dt" sz="half" idx="10"/>
          </p:nvPr>
        </p:nvSpPr>
        <p:spPr/>
        <p:txBody>
          <a:bodyPr/>
          <a:lstStyle/>
          <a:p>
            <a:fld id="{A8221D11-1EA6-4CEA-9528-8BA4B75CB51F}" type="datetimeFigureOut">
              <a:rPr lang="en-US" smtClean="0"/>
              <a:t>7/23/2016</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6C02798A-70AE-4ED6-985F-B024FD5E3D72}" type="slidenum">
              <a:rPr lang="en-US" smtClean="0"/>
              <a:t>‹#›</a:t>
            </a:fld>
            <a:endParaRPr lang="en-US"/>
          </a:p>
        </p:txBody>
      </p:sp>
    </p:spTree>
    <p:extLst>
      <p:ext uri="{BB962C8B-B14F-4D97-AF65-F5344CB8AC3E}">
        <p14:creationId xmlns:p14="http://schemas.microsoft.com/office/powerpoint/2010/main" val="1072142066"/>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A8221D11-1EA6-4CEA-9528-8BA4B75CB51F}" type="datetimeFigureOut">
              <a:rPr lang="en-US" smtClean="0"/>
              <a:t>7/23/2016</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6C02798A-70AE-4ED6-985F-B024FD5E3D72}" type="slidenum">
              <a:rPr lang="en-US" smtClean="0"/>
              <a:t>‹#›</a:t>
            </a:fld>
            <a:endParaRPr lang="en-US"/>
          </a:p>
        </p:txBody>
      </p:sp>
    </p:spTree>
    <p:extLst>
      <p:ext uri="{BB962C8B-B14F-4D97-AF65-F5344CB8AC3E}">
        <p14:creationId xmlns:p14="http://schemas.microsoft.com/office/powerpoint/2010/main" val="2877765779"/>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29841" y="457200"/>
            <a:ext cx="2949178" cy="1600200"/>
          </a:xfrm>
        </p:spPr>
        <p:txBody>
          <a:bodyPr anchor="b"/>
          <a:lstStyle>
            <a:lvl1pPr>
              <a:defRPr sz="3200"/>
            </a:lvl1pPr>
          </a:lstStyle>
          <a:p>
            <a:r>
              <a:rPr lang="en-US" smtClean="0"/>
              <a:t>Click to edit Master title style</a:t>
            </a:r>
            <a:endParaRPr lang="en-US" dirty="0"/>
          </a:p>
        </p:txBody>
      </p:sp>
      <p:sp>
        <p:nvSpPr>
          <p:cNvPr id="3" name="Content Placeholder 2"/>
          <p:cNvSpPr>
            <a:spLocks noGrp="1"/>
          </p:cNvSpPr>
          <p:nvPr>
            <p:ph idx="1"/>
          </p:nvPr>
        </p:nvSpPr>
        <p:spPr>
          <a:xfrm>
            <a:off x="3887391" y="987426"/>
            <a:ext cx="462915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Text Placeholder 3"/>
          <p:cNvSpPr>
            <a:spLocks noGrp="1"/>
          </p:cNvSpPr>
          <p:nvPr>
            <p:ph type="body" sz="half" idx="2"/>
          </p:nvPr>
        </p:nvSpPr>
        <p:spPr>
          <a:xfrm>
            <a:off x="629841" y="2057400"/>
            <a:ext cx="2949178"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A8221D11-1EA6-4CEA-9528-8BA4B75CB51F}" type="datetimeFigureOut">
              <a:rPr lang="en-US" smtClean="0"/>
              <a:t>7/23/2016</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6C02798A-70AE-4ED6-985F-B024FD5E3D72}" type="slidenum">
              <a:rPr lang="en-US" smtClean="0"/>
              <a:t>‹#›</a:t>
            </a:fld>
            <a:endParaRPr lang="en-US"/>
          </a:p>
        </p:txBody>
      </p:sp>
    </p:spTree>
    <p:extLst>
      <p:ext uri="{BB962C8B-B14F-4D97-AF65-F5344CB8AC3E}">
        <p14:creationId xmlns:p14="http://schemas.microsoft.com/office/powerpoint/2010/main" val="1914510764"/>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29841" y="457200"/>
            <a:ext cx="2949178" cy="1600200"/>
          </a:xfrm>
        </p:spPr>
        <p:txBody>
          <a:bodyPr anchor="b"/>
          <a:lstStyle>
            <a:lvl1pPr>
              <a:defRPr sz="3200"/>
            </a:lvl1pPr>
          </a:lstStyle>
          <a:p>
            <a:r>
              <a:rPr lang="en-US" smtClean="0"/>
              <a:t>Click to edit Master title style</a:t>
            </a:r>
            <a:endParaRPr lang="en-US" dirty="0"/>
          </a:p>
        </p:txBody>
      </p:sp>
      <p:sp>
        <p:nvSpPr>
          <p:cNvPr id="3" name="Picture Placeholder 2"/>
          <p:cNvSpPr>
            <a:spLocks noGrp="1" noChangeAspect="1"/>
          </p:cNvSpPr>
          <p:nvPr>
            <p:ph type="pic" idx="1"/>
          </p:nvPr>
        </p:nvSpPr>
        <p:spPr>
          <a:xfrm>
            <a:off x="3887391" y="987426"/>
            <a:ext cx="4629150" cy="4873625"/>
          </a:xfrm>
        </p:spPr>
        <p:txBody>
          <a:bodyPr anchor="t"/>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smtClean="0"/>
              <a:t>Click icon to add picture</a:t>
            </a:r>
            <a:endParaRPr lang="en-US" dirty="0"/>
          </a:p>
        </p:txBody>
      </p:sp>
      <p:sp>
        <p:nvSpPr>
          <p:cNvPr id="4" name="Text Placeholder 3"/>
          <p:cNvSpPr>
            <a:spLocks noGrp="1"/>
          </p:cNvSpPr>
          <p:nvPr>
            <p:ph type="body" sz="half" idx="2"/>
          </p:nvPr>
        </p:nvSpPr>
        <p:spPr>
          <a:xfrm>
            <a:off x="629841" y="2057400"/>
            <a:ext cx="2949178"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A8221D11-1EA6-4CEA-9528-8BA4B75CB51F}" type="datetimeFigureOut">
              <a:rPr lang="en-US" smtClean="0"/>
              <a:t>7/23/2016</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6C02798A-70AE-4ED6-985F-B024FD5E3D72}" type="slidenum">
              <a:rPr lang="en-US" smtClean="0"/>
              <a:t>‹#›</a:t>
            </a:fld>
            <a:endParaRPr lang="en-US"/>
          </a:p>
        </p:txBody>
      </p:sp>
    </p:spTree>
    <p:extLst>
      <p:ext uri="{BB962C8B-B14F-4D97-AF65-F5344CB8AC3E}">
        <p14:creationId xmlns:p14="http://schemas.microsoft.com/office/powerpoint/2010/main" val="2381751059"/>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dirty="0"/>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Date Placeholder 3"/>
          <p:cNvSpPr>
            <a:spLocks noGrp="1"/>
          </p:cNvSpPr>
          <p:nvPr>
            <p:ph type="dt" sz="half" idx="10"/>
          </p:nvPr>
        </p:nvSpPr>
        <p:spPr/>
        <p:txBody>
          <a:bodyPr/>
          <a:lstStyle/>
          <a:p>
            <a:fld id="{A8221D11-1EA6-4CEA-9528-8BA4B75CB51F}" type="datetimeFigureOut">
              <a:rPr lang="en-US" smtClean="0"/>
              <a:t>7/23/2016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6C02798A-70AE-4ED6-985F-B024FD5E3D72}" type="slidenum">
              <a:rPr lang="en-US" smtClean="0"/>
              <a:t>‹#›</a:t>
            </a:fld>
            <a:endParaRPr lang="en-US"/>
          </a:p>
        </p:txBody>
      </p:sp>
    </p:spTree>
    <p:extLst>
      <p:ext uri="{BB962C8B-B14F-4D97-AF65-F5344CB8AC3E}">
        <p14:creationId xmlns:p14="http://schemas.microsoft.com/office/powerpoint/2010/main" val="1491477354"/>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543675" y="365125"/>
            <a:ext cx="1971675" cy="5811838"/>
          </a:xfrm>
        </p:spPr>
        <p:txBody>
          <a:bodyPr vert="eaVert"/>
          <a:lstStyle/>
          <a:p>
            <a:r>
              <a:rPr lang="en-US" smtClean="0"/>
              <a:t>Click to edit Master title style</a:t>
            </a:r>
            <a:endParaRPr lang="en-US" dirty="0"/>
          </a:p>
        </p:txBody>
      </p:sp>
      <p:sp>
        <p:nvSpPr>
          <p:cNvPr id="3" name="Vertical Text Placeholder 2"/>
          <p:cNvSpPr>
            <a:spLocks noGrp="1"/>
          </p:cNvSpPr>
          <p:nvPr>
            <p:ph type="body" orient="vert" idx="1"/>
          </p:nvPr>
        </p:nvSpPr>
        <p:spPr>
          <a:xfrm>
            <a:off x="628650" y="365125"/>
            <a:ext cx="5800725" cy="5811838"/>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Date Placeholder 3"/>
          <p:cNvSpPr>
            <a:spLocks noGrp="1"/>
          </p:cNvSpPr>
          <p:nvPr>
            <p:ph type="dt" sz="half" idx="10"/>
          </p:nvPr>
        </p:nvSpPr>
        <p:spPr/>
        <p:txBody>
          <a:bodyPr/>
          <a:lstStyle/>
          <a:p>
            <a:fld id="{A8221D11-1EA6-4CEA-9528-8BA4B75CB51F}" type="datetimeFigureOut">
              <a:rPr lang="en-US" smtClean="0"/>
              <a:t>7/23/2016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6C02798A-70AE-4ED6-985F-B024FD5E3D72}" type="slidenum">
              <a:rPr lang="en-US" smtClean="0"/>
              <a:t>‹#›</a:t>
            </a:fld>
            <a:endParaRPr lang="en-US"/>
          </a:p>
        </p:txBody>
      </p:sp>
    </p:spTree>
    <p:extLst>
      <p:ext uri="{BB962C8B-B14F-4D97-AF65-F5344CB8AC3E}">
        <p14:creationId xmlns:p14="http://schemas.microsoft.com/office/powerpoint/2010/main" val="425395384"/>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image" Target="../media/image1.jpeg"/><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blipFill dpi="0" rotWithShape="1">
          <a:blip r:embed="rId13">
            <a:alphaModFix amt="72000"/>
            <a:lum/>
          </a:blip>
          <a:srcRect/>
          <a:tile tx="0" ty="0" sx="100000" sy="100000" flip="none" algn="tl"/>
        </a:blipFill>
        <a:effectLst/>
      </p:bgPr>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628650" y="365126"/>
            <a:ext cx="7886700" cy="1325563"/>
          </a:xfrm>
          <a:prstGeom prst="rect">
            <a:avLst/>
          </a:prstGeom>
        </p:spPr>
        <p:txBody>
          <a:bodyPr vert="horz" lIns="91440" tIns="45720" rIns="91440" bIns="45720" rtlCol="0" anchor="ctr">
            <a:normAutofit/>
          </a:bodyPr>
          <a:lstStyle/>
          <a:p>
            <a:r>
              <a:rPr lang="en-US" smtClean="0"/>
              <a:t>Click to edit Master title style</a:t>
            </a:r>
            <a:endParaRPr lang="en-US" dirty="0"/>
          </a:p>
        </p:txBody>
      </p:sp>
      <p:sp>
        <p:nvSpPr>
          <p:cNvPr id="3" name="Text Placeholder 2"/>
          <p:cNvSpPr>
            <a:spLocks noGrp="1"/>
          </p:cNvSpPr>
          <p:nvPr>
            <p:ph type="body" idx="1"/>
          </p:nvPr>
        </p:nvSpPr>
        <p:spPr>
          <a:xfrm>
            <a:off x="628650" y="1825625"/>
            <a:ext cx="7886700" cy="4351338"/>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Date Placeholder 3"/>
          <p:cNvSpPr>
            <a:spLocks noGrp="1"/>
          </p:cNvSpPr>
          <p:nvPr>
            <p:ph type="dt" sz="half" idx="2"/>
          </p:nvPr>
        </p:nvSpPr>
        <p:spPr>
          <a:xfrm>
            <a:off x="628650" y="6356351"/>
            <a:ext cx="20574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A8221D11-1EA6-4CEA-9528-8BA4B75CB51F}" type="datetimeFigureOut">
              <a:rPr lang="en-US" smtClean="0"/>
              <a:t>7/23/2016</a:t>
            </a:fld>
            <a:endParaRPr lang="en-US"/>
          </a:p>
        </p:txBody>
      </p:sp>
      <p:sp>
        <p:nvSpPr>
          <p:cNvPr id="5" name="Footer Placeholder 4"/>
          <p:cNvSpPr>
            <a:spLocks noGrp="1"/>
          </p:cNvSpPr>
          <p:nvPr>
            <p:ph type="ftr" sz="quarter" idx="3"/>
          </p:nvPr>
        </p:nvSpPr>
        <p:spPr>
          <a:xfrm>
            <a:off x="3028950" y="6356351"/>
            <a:ext cx="30861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6457950" y="6356351"/>
            <a:ext cx="20574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6C02798A-70AE-4ED6-985F-B024FD5E3D72}" type="slidenum">
              <a:rPr lang="en-US" smtClean="0"/>
              <a:t>‹#›</a:t>
            </a:fld>
            <a:endParaRPr lang="en-US"/>
          </a:p>
        </p:txBody>
      </p:sp>
    </p:spTree>
    <p:extLst>
      <p:ext uri="{BB962C8B-B14F-4D97-AF65-F5344CB8AC3E}">
        <p14:creationId xmlns:p14="http://schemas.microsoft.com/office/powerpoint/2010/main" val="815298753"/>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image" Target="../media/image2.jpg"/><Relationship Id="rId1" Type="http://schemas.openxmlformats.org/officeDocument/2006/relationships/slideLayout" Target="../slideLayouts/slideLayout1.xml"/></Relationships>
</file>

<file path=ppt/slides/_rels/slide3.xml.rels><?xml version="1.0" encoding="UTF-8" standalone="yes"?>
<Relationships xmlns="http://schemas.openxmlformats.org/package/2006/relationships"><Relationship Id="rId2" Type="http://schemas.openxmlformats.org/officeDocument/2006/relationships/image" Target="../media/image3.jpg"/><Relationship Id="rId1" Type="http://schemas.openxmlformats.org/officeDocument/2006/relationships/slideLayout" Target="../slideLayouts/slideLayout1.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8.xml.rels><?xml version="1.0" encoding="UTF-8" standalone="yes"?>
<Relationships xmlns="http://schemas.openxmlformats.org/package/2006/relationships"><Relationship Id="rId2" Type="http://schemas.openxmlformats.org/officeDocument/2006/relationships/image" Target="../media/image4.jpeg"/><Relationship Id="rId1" Type="http://schemas.openxmlformats.org/officeDocument/2006/relationships/slideLayout" Target="../slideLayouts/slideLayout1.xml"/></Relationships>
</file>

<file path=ppt/slides/_rels/slide9.xml.rels><?xml version="1.0" encoding="UTF-8" standalone="yes"?>
<Relationships xmlns="http://schemas.openxmlformats.org/package/2006/relationships"><Relationship Id="rId2" Type="http://schemas.openxmlformats.org/officeDocument/2006/relationships/image" Target="../media/image5.jpeg"/><Relationship Id="rId1" Type="http://schemas.openxmlformats.org/officeDocument/2006/relationships/slideLayout" Target="../slideLayouts/slideLayout1.xml"/></Relationships>
</file>

<file path=ppt/slides/_rels/slide10.xml.rels><?xml version="1.0" encoding="UTF-8" standalone="yes"?>
<Relationships xmlns="http://schemas.openxmlformats.org/package/2006/relationships"><Relationship Id="rId2" Type="http://schemas.openxmlformats.org/officeDocument/2006/relationships/image" Target="../media/image2.jpg"/><Relationship Id="rId1" Type="http://schemas.openxmlformats.org/officeDocument/2006/relationships/slideLayout" Target="../slideLayouts/slideLayout1.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15.xml.rels><?xml version="1.0" encoding="UTF-8" standalone="yes"?>
<Relationships xmlns="http://schemas.openxmlformats.org/package/2006/relationships"><Relationship Id="rId2" Type="http://schemas.openxmlformats.org/officeDocument/2006/relationships/image" Target="../media/image6.jpg"/><Relationship Id="rId1" Type="http://schemas.openxmlformats.org/officeDocument/2006/relationships/slideLayout" Target="../slideLayouts/slideLayout1.xml"/></Relationships>
</file>

<file path=ppt/slides/_rels/slide16.xml.rels><?xml version="1.0" encoding="UTF-8" standalone="yes"?>
<Relationships xmlns="http://schemas.openxmlformats.org/package/2006/relationships"><Relationship Id="rId2" Type="http://schemas.openxmlformats.org/officeDocument/2006/relationships/image" Target="../media/image7.jpg"/><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2" Type="http://schemas.openxmlformats.org/officeDocument/2006/relationships/image" Target="../media/image8.png"/><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2" Type="http://schemas.openxmlformats.org/officeDocument/2006/relationships/image" Target="../media/image9.png"/><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2" Type="http://schemas.openxmlformats.org/officeDocument/2006/relationships/image" Target="../media/image10.jpg"/><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2" Type="http://schemas.openxmlformats.org/officeDocument/2006/relationships/image" Target="../media/image11.jpg"/><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2" Type="http://schemas.openxmlformats.org/officeDocument/2006/relationships/image" Target="../media/image12.jpg"/><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2" Type="http://schemas.openxmlformats.org/officeDocument/2006/relationships/image" Target="../media/image13.jpg"/><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2" Type="http://schemas.openxmlformats.org/officeDocument/2006/relationships/image" Target="../media/image14.png"/><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2" Type="http://schemas.openxmlformats.org/officeDocument/2006/relationships/image" Target="../media/image15.jpg"/><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2" Type="http://schemas.openxmlformats.org/officeDocument/2006/relationships/image" Target="../media/image16.jpg"/><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2" Type="http://schemas.openxmlformats.org/officeDocument/2006/relationships/image" Target="../media/image17.png"/><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2" Type="http://schemas.openxmlformats.org/officeDocument/2006/relationships/image" Target="../media/image18.jpeg"/><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2" Type="http://schemas.openxmlformats.org/officeDocument/2006/relationships/image" Target="../media/image19.png"/><Relationship Id="rId1"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2" Type="http://schemas.openxmlformats.org/officeDocument/2006/relationships/image" Target="../media/image20.png"/><Relationship Id="rId1" Type="http://schemas.openxmlformats.org/officeDocument/2006/relationships/slideLayout" Target="../slideLayouts/slideLayout2.xml"/></Relationships>
</file>

<file path=ppt/slides/_rels/slide30.xml.rels><?xml version="1.0" encoding="UTF-8" standalone="yes"?>
<Relationships xmlns="http://schemas.openxmlformats.org/package/2006/relationships"><Relationship Id="rId2" Type="http://schemas.openxmlformats.org/officeDocument/2006/relationships/image" Target="../media/image21.png"/><Relationship Id="rId1" Type="http://schemas.openxmlformats.org/officeDocument/2006/relationships/slideLayout" Target="../slideLayouts/slideLayout2.xml"/></Relationships>
</file>

<file path=ppt/slides/_rels/slide31.xml.rels><?xml version="1.0" encoding="UTF-8" standalone="yes"?>
<Relationships xmlns="http://schemas.openxmlformats.org/package/2006/relationships"><Relationship Id="rId2" Type="http://schemas.openxmlformats.org/officeDocument/2006/relationships/image" Target="../media/image22.jpeg"/><Relationship Id="rId1" Type="http://schemas.openxmlformats.org/officeDocument/2006/relationships/slideLayout" Target="../slideLayouts/slideLayout2.xml"/></Relationships>
</file>

<file path=ppt/slides/_rels/slide32.xml.rels><?xml version="1.0" encoding="UTF-8" standalone="yes"?>
<Relationships xmlns="http://schemas.openxmlformats.org/package/2006/relationships"><Relationship Id="rId2" Type="http://schemas.openxmlformats.org/officeDocument/2006/relationships/image" Target="../media/image23.jpeg"/><Relationship Id="rId1" Type="http://schemas.openxmlformats.org/officeDocument/2006/relationships/slideLayout" Target="../slideLayouts/slideLayout2.xml"/></Relationships>
</file>

<file path=ppt/slides/_rels/slide33.xml.rels><?xml version="1.0" encoding="UTF-8" standalone="yes"?>
<Relationships xmlns="http://schemas.openxmlformats.org/package/2006/relationships"><Relationship Id="rId2" Type="http://schemas.openxmlformats.org/officeDocument/2006/relationships/image" Target="../media/image24.jpeg"/><Relationship Id="rId1" Type="http://schemas.openxmlformats.org/officeDocument/2006/relationships/slideLayout" Target="../slideLayouts/slideLayout2.xml"/></Relationships>
</file>

<file path=ppt/slides/_rels/slide34.xml.rels><?xml version="1.0" encoding="UTF-8" standalone="yes"?>
<Relationships xmlns="http://schemas.openxmlformats.org/package/2006/relationships"><Relationship Id="rId2" Type="http://schemas.openxmlformats.org/officeDocument/2006/relationships/image" Target="../media/image25.png"/><Relationship Id="rId1" Type="http://schemas.openxmlformats.org/officeDocument/2006/relationships/slideLayout" Target="../slideLayouts/slideLayout2.xml"/></Relationships>
</file>

<file path=ppt/slides/_rels/slide35.xml.rels><?xml version="1.0" encoding="UTF-8" standalone="yes"?>
<Relationships xmlns="http://schemas.openxmlformats.org/package/2006/relationships"><Relationship Id="rId2" Type="http://schemas.openxmlformats.org/officeDocument/2006/relationships/image" Target="../media/image26.png"/><Relationship Id="rId1" Type="http://schemas.openxmlformats.org/officeDocument/2006/relationships/slideLayout" Target="../slideLayouts/slideLayout2.xml"/></Relationships>
</file>

<file path=ppt/slides/_rels/slide36.xml.rels><?xml version="1.0" encoding="UTF-8" standalone="yes"?>
<Relationships xmlns="http://schemas.openxmlformats.org/package/2006/relationships"><Relationship Id="rId2" Type="http://schemas.openxmlformats.org/officeDocument/2006/relationships/image" Target="../media/image27.png"/><Relationship Id="rId1" Type="http://schemas.openxmlformats.org/officeDocument/2006/relationships/slideLayout" Target="../slideLayouts/slideLayout2.xml"/></Relationships>
</file>

<file path=ppt/slides/_rels/slide3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5.xml.rels><?xml version="1.0" encoding="UTF-8" standalone="yes"?>
<Relationships xmlns="http://schemas.openxmlformats.org/package/2006/relationships"><Relationship Id="rId2" Type="http://schemas.openxmlformats.org/officeDocument/2006/relationships/image" Target="../media/image28.jpeg"/><Relationship Id="rId1" Type="http://schemas.openxmlformats.org/officeDocument/2006/relationships/slideLayout" Target="../slideLayouts/slideLayout2.xml"/></Relationships>
</file>

<file path=ppt/slides/_rels/slide46.xml.rels><?xml version="1.0" encoding="UTF-8" standalone="yes"?>
<Relationships xmlns="http://schemas.openxmlformats.org/package/2006/relationships"><Relationship Id="rId2" Type="http://schemas.openxmlformats.org/officeDocument/2006/relationships/image" Target="../media/image29.jpeg"/><Relationship Id="rId1" Type="http://schemas.openxmlformats.org/officeDocument/2006/relationships/slideLayout" Target="../slideLayouts/slideLayout2.xml"/></Relationships>
</file>

<file path=ppt/slides/_rels/slide47.xml.rels><?xml version="1.0" encoding="UTF-8" standalone="yes"?>
<Relationships xmlns="http://schemas.openxmlformats.org/package/2006/relationships"><Relationship Id="rId2" Type="http://schemas.openxmlformats.org/officeDocument/2006/relationships/image" Target="../media/image30.jpeg"/><Relationship Id="rId1" Type="http://schemas.openxmlformats.org/officeDocument/2006/relationships/slideLayout" Target="../slideLayouts/slideLayout2.xml"/></Relationships>
</file>

<file path=ppt/slides/_rels/slide48.xml.rels><?xml version="1.0" encoding="UTF-8" standalone="yes"?>
<Relationships xmlns="http://schemas.openxmlformats.org/package/2006/relationships"><Relationship Id="rId2" Type="http://schemas.openxmlformats.org/officeDocument/2006/relationships/image" Target="../media/image31.jpeg"/><Relationship Id="rId1" Type="http://schemas.openxmlformats.org/officeDocument/2006/relationships/slideLayout" Target="../slideLayouts/slideLayout2.xml"/></Relationships>
</file>

<file path=ppt/slides/_rels/slide49.xml.rels><?xml version="1.0" encoding="UTF-8" standalone="yes"?>
<Relationships xmlns="http://schemas.openxmlformats.org/package/2006/relationships"><Relationship Id="rId2" Type="http://schemas.openxmlformats.org/officeDocument/2006/relationships/image" Target="../media/image32.png"/><Relationship Id="rId1" Type="http://schemas.openxmlformats.org/officeDocument/2006/relationships/slideLayout" Target="../slideLayouts/slideLayout2.xml"/></Relationships>
</file>

<file path=ppt/slides/_rels/slide50.xml.rels><?xml version="1.0" encoding="UTF-8" standalone="yes"?>
<Relationships xmlns="http://schemas.openxmlformats.org/package/2006/relationships"><Relationship Id="rId2" Type="http://schemas.openxmlformats.org/officeDocument/2006/relationships/image" Target="../media/image33.jpeg"/><Relationship Id="rId1" Type="http://schemas.openxmlformats.org/officeDocument/2006/relationships/slideLayout" Target="../slideLayouts/slideLayout2.xml"/></Relationships>
</file>

<file path=ppt/slides/_rels/slide51.xml.rels><?xml version="1.0" encoding="UTF-8" standalone="yes"?>
<Relationships xmlns="http://schemas.openxmlformats.org/package/2006/relationships"><Relationship Id="rId2" Type="http://schemas.openxmlformats.org/officeDocument/2006/relationships/image" Target="../media/image34.jpeg"/><Relationship Id="rId1" Type="http://schemas.openxmlformats.org/officeDocument/2006/relationships/slideLayout" Target="../slideLayouts/slideLayout2.xml"/></Relationships>
</file>

<file path=ppt/slides/_rels/slide52.xml.rels><?xml version="1.0" encoding="UTF-8" standalone="yes"?>
<Relationships xmlns="http://schemas.openxmlformats.org/package/2006/relationships"><Relationship Id="rId2" Type="http://schemas.openxmlformats.org/officeDocument/2006/relationships/image" Target="../media/image35.png"/><Relationship Id="rId1" Type="http://schemas.openxmlformats.org/officeDocument/2006/relationships/slideLayout" Target="../slideLayouts/slideLayout2.xml"/></Relationships>
</file>

<file path=ppt/slides/_rels/slide53.xml.rels><?xml version="1.0" encoding="UTF-8" standalone="yes"?>
<Relationships xmlns="http://schemas.openxmlformats.org/package/2006/relationships"><Relationship Id="rId2" Type="http://schemas.openxmlformats.org/officeDocument/2006/relationships/image" Target="../media/image36.png"/><Relationship Id="rId1" Type="http://schemas.openxmlformats.org/officeDocument/2006/relationships/slideLayout" Target="../slideLayouts/slideLayout2.xml"/></Relationships>
</file>

<file path=ppt/slides/_rels/slide54.xml.rels><?xml version="1.0" encoding="UTF-8" standalone="yes"?>
<Relationships xmlns="http://schemas.openxmlformats.org/package/2006/relationships"><Relationship Id="rId2" Type="http://schemas.openxmlformats.org/officeDocument/2006/relationships/image" Target="../media/image37.png"/><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Subtitle 2"/>
          <p:cNvSpPr>
            <a:spLocks noGrp="1"/>
          </p:cNvSpPr>
          <p:nvPr>
            <p:ph type="subTitle" idx="1"/>
          </p:nvPr>
        </p:nvSpPr>
        <p:spPr>
          <a:xfrm>
            <a:off x="223024" y="189571"/>
            <a:ext cx="8720254" cy="6545766"/>
          </a:xfrm>
        </p:spPr>
        <p:txBody>
          <a:bodyPr/>
          <a:lstStyle/>
          <a:p>
            <a:pPr>
              <a:lnSpc>
                <a:spcPct val="107000"/>
              </a:lnSpc>
              <a:spcBef>
                <a:spcPts val="0"/>
              </a:spcBef>
            </a:pPr>
            <a:endParaRPr lang="en-US" dirty="0" smtClean="0">
              <a:latin typeface="Times New Roman" panose="02020603050405020304" pitchFamily="18" charset="0"/>
              <a:ea typeface="Times New Roman" panose="02020603050405020304" pitchFamily="18" charset="0"/>
              <a:cs typeface="Times New Roman" panose="02020603050405020304" pitchFamily="18" charset="0"/>
            </a:endParaRPr>
          </a:p>
          <a:p>
            <a:pPr>
              <a:lnSpc>
                <a:spcPct val="107000"/>
              </a:lnSpc>
              <a:spcBef>
                <a:spcPts val="0"/>
              </a:spcBef>
            </a:pPr>
            <a:r>
              <a:rPr lang="en-US" sz="4000" b="1" u="sng" dirty="0" smtClean="0">
                <a:latin typeface="Times New Roman" panose="02020603050405020304" pitchFamily="18" charset="0"/>
                <a:ea typeface="Times New Roman" panose="02020603050405020304" pitchFamily="18" charset="0"/>
                <a:cs typeface="Times New Roman" panose="02020603050405020304" pitchFamily="18" charset="0"/>
              </a:rPr>
              <a:t>The </a:t>
            </a:r>
            <a:r>
              <a:rPr lang="en-US" sz="4000" b="1" u="sng" dirty="0">
                <a:latin typeface="Times New Roman" panose="02020603050405020304" pitchFamily="18" charset="0"/>
                <a:ea typeface="Times New Roman" panose="02020603050405020304" pitchFamily="18" charset="0"/>
                <a:cs typeface="Times New Roman" panose="02020603050405020304" pitchFamily="18" charset="0"/>
              </a:rPr>
              <a:t>Book of Titus</a:t>
            </a:r>
            <a:endParaRPr lang="en-US" sz="4000" dirty="0">
              <a:latin typeface="Calibri" panose="020F0502020204030204" pitchFamily="34" charset="0"/>
              <a:ea typeface="Calibri" panose="020F0502020204030204" pitchFamily="34" charset="0"/>
              <a:cs typeface="Times New Roman" panose="02020603050405020304" pitchFamily="18" charset="0"/>
            </a:endParaRPr>
          </a:p>
          <a:p>
            <a:pPr>
              <a:lnSpc>
                <a:spcPct val="107000"/>
              </a:lnSpc>
              <a:spcBef>
                <a:spcPts val="0"/>
              </a:spcBef>
            </a:pPr>
            <a:endParaRPr lang="en-US" sz="4000" dirty="0">
              <a:latin typeface="Times New Roman" panose="02020603050405020304" pitchFamily="18" charset="0"/>
              <a:ea typeface="Times New Roman" panose="02020603050405020304" pitchFamily="18" charset="0"/>
              <a:cs typeface="Times New Roman" panose="02020603050405020304" pitchFamily="18" charset="0"/>
            </a:endParaRPr>
          </a:p>
          <a:p>
            <a:pPr>
              <a:lnSpc>
                <a:spcPct val="107000"/>
              </a:lnSpc>
              <a:spcBef>
                <a:spcPts val="0"/>
              </a:spcBef>
            </a:pPr>
            <a:r>
              <a:rPr lang="en-US" sz="4000" dirty="0" smtClean="0">
                <a:latin typeface="Times New Roman" panose="02020603050405020304" pitchFamily="18" charset="0"/>
                <a:ea typeface="Times New Roman" panose="02020603050405020304" pitchFamily="18" charset="0"/>
                <a:cs typeface="Times New Roman" panose="02020603050405020304" pitchFamily="18" charset="0"/>
              </a:rPr>
              <a:t>The </a:t>
            </a:r>
            <a:r>
              <a:rPr lang="en-US" sz="4000" dirty="0">
                <a:latin typeface="Times New Roman" panose="02020603050405020304" pitchFamily="18" charset="0"/>
                <a:ea typeface="Times New Roman" panose="02020603050405020304" pitchFamily="18" charset="0"/>
                <a:cs typeface="Times New Roman" panose="02020603050405020304" pitchFamily="18" charset="0"/>
              </a:rPr>
              <a:t>Life of Christians in a Congregation:</a:t>
            </a:r>
            <a:endParaRPr lang="en-US" sz="4000" dirty="0">
              <a:latin typeface="Calibri" panose="020F0502020204030204" pitchFamily="34" charset="0"/>
              <a:ea typeface="Calibri" panose="020F0502020204030204" pitchFamily="34" charset="0"/>
              <a:cs typeface="Times New Roman" panose="02020603050405020304" pitchFamily="18" charset="0"/>
            </a:endParaRPr>
          </a:p>
          <a:p>
            <a:pPr>
              <a:lnSpc>
                <a:spcPct val="107000"/>
              </a:lnSpc>
              <a:spcBef>
                <a:spcPts val="0"/>
              </a:spcBef>
            </a:pPr>
            <a:r>
              <a:rPr lang="en-US" sz="4000" dirty="0">
                <a:latin typeface="Times New Roman" panose="02020603050405020304" pitchFamily="18" charset="0"/>
                <a:ea typeface="Times New Roman" panose="02020603050405020304" pitchFamily="18" charset="0"/>
                <a:cs typeface="Times New Roman" panose="02020603050405020304" pitchFamily="18" charset="0"/>
              </a:rPr>
              <a:t>“The Knowledge of the Truth </a:t>
            </a:r>
            <a:endParaRPr lang="en-US" sz="4000" dirty="0">
              <a:latin typeface="Calibri" panose="020F0502020204030204" pitchFamily="34" charset="0"/>
              <a:ea typeface="Calibri" panose="020F0502020204030204" pitchFamily="34" charset="0"/>
              <a:cs typeface="Times New Roman" panose="02020603050405020304" pitchFamily="18" charset="0"/>
            </a:endParaRPr>
          </a:p>
          <a:p>
            <a:pPr>
              <a:lnSpc>
                <a:spcPct val="107000"/>
              </a:lnSpc>
              <a:spcBef>
                <a:spcPts val="0"/>
              </a:spcBef>
            </a:pPr>
            <a:r>
              <a:rPr lang="en-US" sz="4000" dirty="0">
                <a:latin typeface="Times New Roman" panose="02020603050405020304" pitchFamily="18" charset="0"/>
                <a:ea typeface="Times New Roman" panose="02020603050405020304" pitchFamily="18" charset="0"/>
                <a:cs typeface="Times New Roman" panose="02020603050405020304" pitchFamily="18" charset="0"/>
              </a:rPr>
              <a:t>Which Accords With Godliness”</a:t>
            </a:r>
            <a:endParaRPr lang="en-US" sz="4000" dirty="0">
              <a:latin typeface="Calibri" panose="020F0502020204030204" pitchFamily="34" charset="0"/>
              <a:ea typeface="Calibri" panose="020F0502020204030204" pitchFamily="34" charset="0"/>
              <a:cs typeface="Times New Roman" panose="02020603050405020304" pitchFamily="18" charset="0"/>
            </a:endParaRPr>
          </a:p>
          <a:p>
            <a:pPr>
              <a:lnSpc>
                <a:spcPct val="107000"/>
              </a:lnSpc>
              <a:spcBef>
                <a:spcPts val="0"/>
              </a:spcBef>
            </a:pPr>
            <a:r>
              <a:rPr lang="en-US" sz="4000" dirty="0">
                <a:latin typeface="Times New Roman" panose="02020603050405020304" pitchFamily="18" charset="0"/>
                <a:ea typeface="Times New Roman" panose="02020603050405020304" pitchFamily="18" charset="0"/>
                <a:cs typeface="Times New Roman" panose="02020603050405020304" pitchFamily="18" charset="0"/>
              </a:rPr>
              <a:t>Trinity Lutheran Church   Norman, OK.</a:t>
            </a:r>
            <a:r>
              <a:rPr lang="en-US" sz="4000" dirty="0">
                <a:latin typeface="Calibri" panose="020F0502020204030204" pitchFamily="34" charset="0"/>
                <a:ea typeface="Calibri" panose="020F0502020204030204" pitchFamily="34" charset="0"/>
                <a:cs typeface="Times New Roman" panose="02020603050405020304" pitchFamily="18" charset="0"/>
              </a:rPr>
              <a:t> </a:t>
            </a:r>
            <a:r>
              <a:rPr lang="en-US" sz="4000" dirty="0">
                <a:latin typeface="Times New Roman" panose="02020603050405020304" pitchFamily="18" charset="0"/>
                <a:ea typeface="Times New Roman" panose="02020603050405020304" pitchFamily="18" charset="0"/>
                <a:cs typeface="Times New Roman" panose="02020603050405020304" pitchFamily="18" charset="0"/>
              </a:rPr>
              <a:t>Pastor  David  Nehrenz</a:t>
            </a:r>
            <a:endParaRPr lang="en-US" sz="4000" dirty="0">
              <a:latin typeface="Calibri" panose="020F0502020204030204" pitchFamily="34" charset="0"/>
              <a:ea typeface="Calibri" panose="020F0502020204030204" pitchFamily="34" charset="0"/>
              <a:cs typeface="Times New Roman" panose="02020603050405020304" pitchFamily="18" charset="0"/>
            </a:endParaRPr>
          </a:p>
          <a:p>
            <a:pPr>
              <a:lnSpc>
                <a:spcPct val="107000"/>
              </a:lnSpc>
              <a:spcBef>
                <a:spcPts val="0"/>
              </a:spcBef>
            </a:pPr>
            <a:r>
              <a:rPr lang="en-US" sz="4000" dirty="0">
                <a:latin typeface="Times New Roman" panose="02020603050405020304" pitchFamily="18" charset="0"/>
                <a:ea typeface="Times New Roman" panose="02020603050405020304" pitchFamily="18" charset="0"/>
                <a:cs typeface="Times New Roman" panose="02020603050405020304" pitchFamily="18" charset="0"/>
              </a:rPr>
              <a:t>Date: </a:t>
            </a:r>
            <a:r>
              <a:rPr lang="en-US" sz="4000" dirty="0" smtClean="0">
                <a:latin typeface="Times New Roman" panose="02020603050405020304" pitchFamily="18" charset="0"/>
                <a:ea typeface="Times New Roman" panose="02020603050405020304" pitchFamily="18" charset="0"/>
                <a:cs typeface="Times New Roman" panose="02020603050405020304" pitchFamily="18" charset="0"/>
              </a:rPr>
              <a:t>7-24-16    </a:t>
            </a:r>
            <a:r>
              <a:rPr lang="en-US" sz="4000" dirty="0">
                <a:latin typeface="Times New Roman" panose="02020603050405020304" pitchFamily="18" charset="0"/>
                <a:ea typeface="Times New Roman" panose="02020603050405020304" pitchFamily="18" charset="0"/>
                <a:cs typeface="Times New Roman" panose="02020603050405020304" pitchFamily="18" charset="0"/>
              </a:rPr>
              <a:t>Study: </a:t>
            </a:r>
            <a:r>
              <a:rPr lang="en-US" sz="4000" dirty="0" smtClean="0">
                <a:latin typeface="Times New Roman" panose="02020603050405020304" pitchFamily="18" charset="0"/>
                <a:ea typeface="Times New Roman" panose="02020603050405020304" pitchFamily="18" charset="0"/>
                <a:cs typeface="Times New Roman" panose="02020603050405020304" pitchFamily="18" charset="0"/>
              </a:rPr>
              <a:t>4</a:t>
            </a:r>
            <a:endParaRPr lang="en-US" sz="4000" dirty="0">
              <a:latin typeface="Calibri" panose="020F0502020204030204" pitchFamily="34" charset="0"/>
              <a:ea typeface="Calibri" panose="020F0502020204030204" pitchFamily="34" charset="0"/>
              <a:cs typeface="Times New Roman" panose="02020603050405020304" pitchFamily="18" charset="0"/>
            </a:endParaRPr>
          </a:p>
          <a:p>
            <a:endParaRPr lang="en-US" dirty="0"/>
          </a:p>
        </p:txBody>
      </p:sp>
    </p:spTree>
    <p:extLst>
      <p:ext uri="{BB962C8B-B14F-4D97-AF65-F5344CB8AC3E}">
        <p14:creationId xmlns:p14="http://schemas.microsoft.com/office/powerpoint/2010/main" val="3729209549"/>
      </p:ext>
    </p:extLst>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Subtitle 2"/>
          <p:cNvSpPr>
            <a:spLocks noGrp="1"/>
          </p:cNvSpPr>
          <p:nvPr>
            <p:ph type="subTitle" idx="1"/>
          </p:nvPr>
        </p:nvSpPr>
        <p:spPr>
          <a:xfrm>
            <a:off x="223024" y="189571"/>
            <a:ext cx="8720254" cy="6545766"/>
          </a:xfrm>
        </p:spPr>
        <p:txBody>
          <a:bodyPr/>
          <a:lstStyle/>
          <a:p>
            <a:endParaRPr lang="en-US" dirty="0"/>
          </a:p>
        </p:txBody>
      </p:sp>
      <p:pic>
        <p:nvPicPr>
          <p:cNvPr id="2" name="Picture 1"/>
          <p:cNvPicPr>
            <a:picLocks noChangeAspect="1"/>
          </p:cNvPicPr>
          <p:nvPr/>
        </p:nvPicPr>
        <p:blipFill rotWithShape="1">
          <a:blip r:embed="rId2">
            <a:extLst>
              <a:ext uri="{28A0092B-C50C-407E-A947-70E740481C1C}">
                <a14:useLocalDpi xmlns:a14="http://schemas.microsoft.com/office/drawing/2010/main" val="0"/>
              </a:ext>
            </a:extLst>
          </a:blip>
          <a:srcRect t="15122" r="59280" b="43740"/>
          <a:stretch/>
        </p:blipFill>
        <p:spPr>
          <a:xfrm>
            <a:off x="1700975" y="351607"/>
            <a:ext cx="4855942" cy="6221693"/>
          </a:xfrm>
          <a:prstGeom prst="rect">
            <a:avLst/>
          </a:prstGeom>
        </p:spPr>
      </p:pic>
    </p:spTree>
    <p:extLst>
      <p:ext uri="{BB962C8B-B14F-4D97-AF65-F5344CB8AC3E}">
        <p14:creationId xmlns:p14="http://schemas.microsoft.com/office/powerpoint/2010/main" val="3875542719"/>
      </p:ext>
    </p:extLst>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Subtitle 2"/>
          <p:cNvSpPr>
            <a:spLocks noGrp="1"/>
          </p:cNvSpPr>
          <p:nvPr>
            <p:ph type="subTitle" idx="1"/>
          </p:nvPr>
        </p:nvSpPr>
        <p:spPr>
          <a:xfrm>
            <a:off x="223024" y="189571"/>
            <a:ext cx="8720254" cy="6545766"/>
          </a:xfrm>
        </p:spPr>
        <p:txBody>
          <a:bodyPr/>
          <a:lstStyle/>
          <a:p>
            <a:endParaRPr lang="en-US" dirty="0"/>
          </a:p>
        </p:txBody>
      </p:sp>
      <p:pic>
        <p:nvPicPr>
          <p:cNvPr id="2" name="Picture 1"/>
          <p:cNvPicPr>
            <a:picLocks noChangeAspect="1"/>
          </p:cNvPicPr>
          <p:nvPr/>
        </p:nvPicPr>
        <p:blipFill rotWithShape="1">
          <a:blip r:embed="rId2">
            <a:extLst>
              <a:ext uri="{28A0092B-C50C-407E-A947-70E740481C1C}">
                <a14:useLocalDpi xmlns:a14="http://schemas.microsoft.com/office/drawing/2010/main" val="0"/>
              </a:ext>
            </a:extLst>
          </a:blip>
          <a:srcRect l="50397" t="5197" b="5570"/>
          <a:stretch/>
        </p:blipFill>
        <p:spPr>
          <a:xfrm>
            <a:off x="1462423" y="301084"/>
            <a:ext cx="6241455" cy="5988204"/>
          </a:xfrm>
          <a:prstGeom prst="rect">
            <a:avLst/>
          </a:prstGeom>
        </p:spPr>
      </p:pic>
    </p:spTree>
    <p:extLst>
      <p:ext uri="{BB962C8B-B14F-4D97-AF65-F5344CB8AC3E}">
        <p14:creationId xmlns:p14="http://schemas.microsoft.com/office/powerpoint/2010/main" val="2025208252"/>
      </p:ext>
    </p:extLst>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Subtitle 2"/>
          <p:cNvSpPr>
            <a:spLocks noGrp="1"/>
          </p:cNvSpPr>
          <p:nvPr>
            <p:ph type="subTitle" idx="1"/>
          </p:nvPr>
        </p:nvSpPr>
        <p:spPr>
          <a:xfrm>
            <a:off x="223024" y="189571"/>
            <a:ext cx="8720254" cy="6545766"/>
          </a:xfrm>
        </p:spPr>
        <p:txBody>
          <a:bodyPr>
            <a:noAutofit/>
          </a:bodyPr>
          <a:lstStyle/>
          <a:p>
            <a:pPr>
              <a:lnSpc>
                <a:spcPct val="107000"/>
              </a:lnSpc>
              <a:spcBef>
                <a:spcPts val="0"/>
              </a:spcBef>
            </a:pPr>
            <a:r>
              <a:rPr lang="en-US" sz="3800" b="1" u="sng" dirty="0">
                <a:latin typeface="Times New Roman" panose="02020603050405020304" pitchFamily="18" charset="0"/>
                <a:ea typeface="Times New Roman" panose="02020603050405020304" pitchFamily="18" charset="0"/>
                <a:cs typeface="Times New Roman" panose="02020603050405020304" pitchFamily="18" charset="0"/>
              </a:rPr>
              <a:t>A.THE TEXT</a:t>
            </a:r>
            <a:endParaRPr lang="en-US" sz="3800" u="sng" dirty="0">
              <a:latin typeface="Calibri" panose="020F0502020204030204" pitchFamily="34" charset="0"/>
              <a:ea typeface="Calibri" panose="020F0502020204030204" pitchFamily="34" charset="0"/>
              <a:cs typeface="Times New Roman" panose="02020603050405020304" pitchFamily="18" charset="0"/>
            </a:endParaRPr>
          </a:p>
          <a:p>
            <a:pPr indent="457200" algn="just">
              <a:spcBef>
                <a:spcPts val="0"/>
              </a:spcBef>
            </a:pPr>
            <a:r>
              <a:rPr lang="en-US" sz="3800" b="1" spc="75" dirty="0">
                <a:latin typeface="Times New Roman" panose="02020603050405020304" pitchFamily="18" charset="0"/>
                <a:ea typeface="Times New Roman" panose="02020603050405020304" pitchFamily="18" charset="0"/>
                <a:cs typeface="Times New Roman" panose="02020603050405020304" pitchFamily="18" charset="0"/>
              </a:rPr>
              <a:t>(Titus </a:t>
            </a:r>
            <a:r>
              <a:rPr lang="en-US" sz="3800" b="1" spc="75" dirty="0" smtClean="0">
                <a:latin typeface="Times New Roman" panose="02020603050405020304" pitchFamily="18" charset="0"/>
                <a:ea typeface="Times New Roman" panose="02020603050405020304" pitchFamily="18" charset="0"/>
                <a:cs typeface="Times New Roman" panose="02020603050405020304" pitchFamily="18" charset="0"/>
              </a:rPr>
              <a:t>1)</a:t>
            </a:r>
            <a:r>
              <a:rPr lang="en-US" sz="3800" spc="75" dirty="0" smtClean="0">
                <a:latin typeface="Times New Roman" panose="02020603050405020304" pitchFamily="18" charset="0"/>
                <a:ea typeface="Times New Roman" panose="02020603050405020304" pitchFamily="18" charset="0"/>
                <a:cs typeface="Times New Roman" panose="02020603050405020304" pitchFamily="18" charset="0"/>
              </a:rPr>
              <a:t> (1) </a:t>
            </a:r>
            <a:r>
              <a:rPr lang="en-US" sz="3800" u="sng" spc="75" dirty="0">
                <a:latin typeface="Times New Roman" panose="02020603050405020304" pitchFamily="18" charset="0"/>
                <a:ea typeface="Times New Roman" panose="02020603050405020304" pitchFamily="18" charset="0"/>
                <a:cs typeface="Times New Roman" panose="02020603050405020304" pitchFamily="18" charset="0"/>
              </a:rPr>
              <a:t>Paul, a servant </a:t>
            </a:r>
            <a:r>
              <a:rPr lang="en-US" sz="3800" spc="75" dirty="0">
                <a:latin typeface="Times New Roman" panose="02020603050405020304" pitchFamily="18" charset="0"/>
                <a:ea typeface="Times New Roman" panose="02020603050405020304" pitchFamily="18" charset="0"/>
                <a:cs typeface="Times New Roman" panose="02020603050405020304" pitchFamily="18" charset="0"/>
              </a:rPr>
              <a:t>of</a:t>
            </a:r>
            <a:r>
              <a:rPr lang="en-US" sz="3800" b="1" spc="75" dirty="0">
                <a:latin typeface="Times New Roman" panose="02020603050405020304" pitchFamily="18" charset="0"/>
                <a:ea typeface="Times New Roman" panose="02020603050405020304" pitchFamily="18" charset="0"/>
                <a:cs typeface="Times New Roman" panose="02020603050405020304" pitchFamily="18" charset="0"/>
              </a:rPr>
              <a:t> God</a:t>
            </a:r>
            <a:r>
              <a:rPr lang="en-US" sz="3800" spc="75" dirty="0">
                <a:latin typeface="Times New Roman" panose="02020603050405020304" pitchFamily="18" charset="0"/>
                <a:ea typeface="Times New Roman" panose="02020603050405020304" pitchFamily="18" charset="0"/>
                <a:cs typeface="Times New Roman" panose="02020603050405020304" pitchFamily="18" charset="0"/>
              </a:rPr>
              <a:t> and </a:t>
            </a:r>
            <a:r>
              <a:rPr lang="en-US" sz="3800" u="sng" spc="75" dirty="0">
                <a:latin typeface="Times New Roman" panose="02020603050405020304" pitchFamily="18" charset="0"/>
                <a:ea typeface="Times New Roman" panose="02020603050405020304" pitchFamily="18" charset="0"/>
                <a:cs typeface="Times New Roman" panose="02020603050405020304" pitchFamily="18" charset="0"/>
              </a:rPr>
              <a:t>an apostle</a:t>
            </a:r>
            <a:r>
              <a:rPr lang="en-US" sz="3800" spc="75" dirty="0">
                <a:latin typeface="Times New Roman" panose="02020603050405020304" pitchFamily="18" charset="0"/>
                <a:ea typeface="Times New Roman" panose="02020603050405020304" pitchFamily="18" charset="0"/>
                <a:cs typeface="Times New Roman" panose="02020603050405020304" pitchFamily="18" charset="0"/>
              </a:rPr>
              <a:t> of </a:t>
            </a:r>
            <a:r>
              <a:rPr lang="en-US" sz="3800" b="1" spc="75" dirty="0">
                <a:latin typeface="Times New Roman" panose="02020603050405020304" pitchFamily="18" charset="0"/>
                <a:ea typeface="Times New Roman" panose="02020603050405020304" pitchFamily="18" charset="0"/>
                <a:cs typeface="Times New Roman" panose="02020603050405020304" pitchFamily="18" charset="0"/>
              </a:rPr>
              <a:t>Jesus Christ,</a:t>
            </a:r>
            <a:r>
              <a:rPr lang="en-US" sz="3800" spc="75" dirty="0">
                <a:latin typeface="Times New Roman" panose="02020603050405020304" pitchFamily="18" charset="0"/>
                <a:ea typeface="Times New Roman" panose="02020603050405020304" pitchFamily="18" charset="0"/>
                <a:cs typeface="Times New Roman" panose="02020603050405020304" pitchFamily="18" charset="0"/>
              </a:rPr>
              <a:t> for the sake of </a:t>
            </a:r>
            <a:r>
              <a:rPr lang="en-US" sz="3800" u="sng" spc="75" dirty="0">
                <a:latin typeface="Times New Roman" panose="02020603050405020304" pitchFamily="18" charset="0"/>
                <a:ea typeface="Times New Roman" panose="02020603050405020304" pitchFamily="18" charset="0"/>
                <a:cs typeface="Times New Roman" panose="02020603050405020304" pitchFamily="18" charset="0"/>
              </a:rPr>
              <a:t>the faith of </a:t>
            </a:r>
            <a:r>
              <a:rPr lang="en-US" sz="3800" b="1" u="sng" spc="75" dirty="0">
                <a:latin typeface="Times New Roman" panose="02020603050405020304" pitchFamily="18" charset="0"/>
                <a:ea typeface="Times New Roman" panose="02020603050405020304" pitchFamily="18" charset="0"/>
                <a:cs typeface="Times New Roman" panose="02020603050405020304" pitchFamily="18" charset="0"/>
              </a:rPr>
              <a:t>God's</a:t>
            </a:r>
            <a:r>
              <a:rPr lang="en-US" sz="3800" u="sng" spc="75" dirty="0">
                <a:latin typeface="Times New Roman" panose="02020603050405020304" pitchFamily="18" charset="0"/>
                <a:ea typeface="Times New Roman" panose="02020603050405020304" pitchFamily="18" charset="0"/>
                <a:cs typeface="Times New Roman" panose="02020603050405020304" pitchFamily="18" charset="0"/>
              </a:rPr>
              <a:t> elect</a:t>
            </a:r>
            <a:r>
              <a:rPr lang="en-US" sz="3800" spc="75" dirty="0">
                <a:latin typeface="Times New Roman" panose="02020603050405020304" pitchFamily="18" charset="0"/>
                <a:ea typeface="Times New Roman" panose="02020603050405020304" pitchFamily="18" charset="0"/>
                <a:cs typeface="Times New Roman" panose="02020603050405020304" pitchFamily="18" charset="0"/>
              </a:rPr>
              <a:t> and their knowledge of the truth, which accords with godliness, (2) in hope of eternal life, which </a:t>
            </a:r>
            <a:r>
              <a:rPr lang="en-US" sz="3800" b="1" spc="75" dirty="0">
                <a:latin typeface="Times New Roman" panose="02020603050405020304" pitchFamily="18" charset="0"/>
                <a:ea typeface="Times New Roman" panose="02020603050405020304" pitchFamily="18" charset="0"/>
                <a:cs typeface="Times New Roman" panose="02020603050405020304" pitchFamily="18" charset="0"/>
              </a:rPr>
              <a:t>God, who never lies,</a:t>
            </a:r>
            <a:r>
              <a:rPr lang="en-US" sz="3800" spc="75" dirty="0">
                <a:latin typeface="Times New Roman" panose="02020603050405020304" pitchFamily="18" charset="0"/>
                <a:ea typeface="Times New Roman" panose="02020603050405020304" pitchFamily="18" charset="0"/>
                <a:cs typeface="Times New Roman" panose="02020603050405020304" pitchFamily="18" charset="0"/>
              </a:rPr>
              <a:t> promised before the ages began (3) and at the proper time manifested in </a:t>
            </a:r>
            <a:r>
              <a:rPr lang="en-US" sz="3800" b="1" spc="75" dirty="0">
                <a:latin typeface="Times New Roman" panose="02020603050405020304" pitchFamily="18" charset="0"/>
                <a:ea typeface="Times New Roman" panose="02020603050405020304" pitchFamily="18" charset="0"/>
                <a:cs typeface="Times New Roman" panose="02020603050405020304" pitchFamily="18" charset="0"/>
              </a:rPr>
              <a:t>his word</a:t>
            </a:r>
            <a:r>
              <a:rPr lang="en-US" sz="3800" spc="75" dirty="0">
                <a:latin typeface="Times New Roman" panose="02020603050405020304" pitchFamily="18" charset="0"/>
                <a:ea typeface="Times New Roman" panose="02020603050405020304" pitchFamily="18" charset="0"/>
                <a:cs typeface="Times New Roman" panose="02020603050405020304" pitchFamily="18" charset="0"/>
              </a:rPr>
              <a:t> through the </a:t>
            </a:r>
            <a:r>
              <a:rPr lang="en-US" sz="3800" u="sng" spc="75" dirty="0">
                <a:latin typeface="Times New Roman" panose="02020603050405020304" pitchFamily="18" charset="0"/>
                <a:ea typeface="Times New Roman" panose="02020603050405020304" pitchFamily="18" charset="0"/>
                <a:cs typeface="Times New Roman" panose="02020603050405020304" pitchFamily="18" charset="0"/>
              </a:rPr>
              <a:t>preaching with which I</a:t>
            </a:r>
            <a:r>
              <a:rPr lang="en-US" sz="3800" spc="75" dirty="0">
                <a:latin typeface="Times New Roman" panose="02020603050405020304" pitchFamily="18" charset="0"/>
                <a:ea typeface="Times New Roman" panose="02020603050405020304" pitchFamily="18" charset="0"/>
                <a:cs typeface="Times New Roman" panose="02020603050405020304" pitchFamily="18" charset="0"/>
              </a:rPr>
              <a:t> have been entrusted by </a:t>
            </a:r>
            <a:r>
              <a:rPr lang="en-US" sz="3800" b="1" spc="75" dirty="0">
                <a:latin typeface="Times New Roman" panose="02020603050405020304" pitchFamily="18" charset="0"/>
                <a:ea typeface="Times New Roman" panose="02020603050405020304" pitchFamily="18" charset="0"/>
                <a:cs typeface="Times New Roman" panose="02020603050405020304" pitchFamily="18" charset="0"/>
              </a:rPr>
              <a:t>the command of God our Savior</a:t>
            </a:r>
            <a:r>
              <a:rPr lang="en-US" sz="3800" b="1" spc="75" dirty="0" smtClean="0">
                <a:latin typeface="Times New Roman" panose="02020603050405020304" pitchFamily="18" charset="0"/>
                <a:ea typeface="Times New Roman" panose="02020603050405020304" pitchFamily="18" charset="0"/>
                <a:cs typeface="Times New Roman" panose="02020603050405020304" pitchFamily="18" charset="0"/>
              </a:rPr>
              <a:t>;</a:t>
            </a:r>
            <a:endParaRPr lang="en-US" sz="3800" dirty="0">
              <a:latin typeface="Times New Roman" panose="02020603050405020304" pitchFamily="18" charset="0"/>
              <a:ea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3296000384"/>
      </p:ext>
    </p:extLst>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323385" y="178420"/>
            <a:ext cx="8586439" cy="6423102"/>
          </a:xfrm>
        </p:spPr>
        <p:txBody>
          <a:bodyPr>
            <a:normAutofit/>
          </a:bodyPr>
          <a:lstStyle/>
          <a:p>
            <a:pPr marL="0" lvl="0" indent="0" algn="ctr">
              <a:buNone/>
            </a:pPr>
            <a:r>
              <a:rPr lang="en-US" spc="75" dirty="0">
                <a:solidFill>
                  <a:prstClr val="black"/>
                </a:solidFill>
                <a:latin typeface="Times New Roman" panose="02020603050405020304" pitchFamily="18" charset="0"/>
                <a:ea typeface="Calibri" panose="020F0502020204030204" pitchFamily="34" charset="0"/>
                <a:cs typeface="Times New Roman" panose="02020603050405020304" pitchFamily="18" charset="0"/>
              </a:rPr>
              <a:t> </a:t>
            </a:r>
          </a:p>
          <a:p>
            <a:pPr marL="0" lvl="0" indent="0" algn="ctr">
              <a:buNone/>
            </a:pPr>
            <a:r>
              <a:rPr lang="en-US" sz="3600" spc="75" dirty="0" smtClean="0">
                <a:solidFill>
                  <a:prstClr val="black"/>
                </a:solidFill>
                <a:latin typeface="Times New Roman" panose="02020603050405020304" pitchFamily="18" charset="0"/>
                <a:ea typeface="Calibri" panose="020F0502020204030204" pitchFamily="34" charset="0"/>
                <a:cs typeface="Times New Roman" panose="02020603050405020304" pitchFamily="18" charset="0"/>
              </a:rPr>
              <a:t>(</a:t>
            </a:r>
            <a:r>
              <a:rPr lang="en-US" sz="3600" spc="75" dirty="0">
                <a:solidFill>
                  <a:prstClr val="black"/>
                </a:solidFill>
                <a:latin typeface="Times New Roman" panose="02020603050405020304" pitchFamily="18" charset="0"/>
                <a:ea typeface="Calibri" panose="020F0502020204030204" pitchFamily="34" charset="0"/>
                <a:cs typeface="Times New Roman" panose="02020603050405020304" pitchFamily="18" charset="0"/>
              </a:rPr>
              <a:t>4) </a:t>
            </a:r>
            <a:r>
              <a:rPr lang="en-US" sz="3600" u="sng" spc="75" dirty="0">
                <a:solidFill>
                  <a:prstClr val="black"/>
                </a:solidFill>
                <a:latin typeface="Times New Roman" panose="02020603050405020304" pitchFamily="18" charset="0"/>
                <a:ea typeface="Calibri" panose="020F0502020204030204" pitchFamily="34" charset="0"/>
                <a:cs typeface="Times New Roman" panose="02020603050405020304" pitchFamily="18" charset="0"/>
              </a:rPr>
              <a:t>To Titus, my true child</a:t>
            </a:r>
            <a:r>
              <a:rPr lang="en-US" sz="3600" spc="75" dirty="0">
                <a:solidFill>
                  <a:prstClr val="black"/>
                </a:solidFill>
                <a:latin typeface="Times New Roman" panose="02020603050405020304" pitchFamily="18" charset="0"/>
                <a:ea typeface="Calibri" panose="020F0502020204030204" pitchFamily="34" charset="0"/>
                <a:cs typeface="Times New Roman" panose="02020603050405020304" pitchFamily="18" charset="0"/>
              </a:rPr>
              <a:t> in a common faith: Grace and peace </a:t>
            </a:r>
            <a:r>
              <a:rPr lang="en-US" sz="3600" b="1" spc="75" dirty="0">
                <a:solidFill>
                  <a:prstClr val="black"/>
                </a:solidFill>
                <a:latin typeface="Times New Roman" panose="02020603050405020304" pitchFamily="18" charset="0"/>
                <a:ea typeface="Calibri" panose="020F0502020204030204" pitchFamily="34" charset="0"/>
                <a:cs typeface="Times New Roman" panose="02020603050405020304" pitchFamily="18" charset="0"/>
              </a:rPr>
              <a:t>from God the Father and Christ Jesus our Savior.</a:t>
            </a:r>
            <a:r>
              <a:rPr lang="en-US" sz="3600" spc="75" dirty="0">
                <a:solidFill>
                  <a:prstClr val="black"/>
                </a:solidFill>
                <a:latin typeface="Times New Roman" panose="02020603050405020304" pitchFamily="18" charset="0"/>
                <a:ea typeface="Calibri" panose="020F0502020204030204" pitchFamily="34" charset="0"/>
                <a:cs typeface="Times New Roman" panose="02020603050405020304" pitchFamily="18" charset="0"/>
              </a:rPr>
              <a:t> </a:t>
            </a:r>
            <a:r>
              <a:rPr lang="en-US" sz="3600" u="sng" spc="75" dirty="0">
                <a:solidFill>
                  <a:prstClr val="black"/>
                </a:solidFill>
                <a:latin typeface="Times New Roman" panose="02020603050405020304" pitchFamily="18" charset="0"/>
                <a:ea typeface="Calibri" panose="020F0502020204030204" pitchFamily="34" charset="0"/>
                <a:cs typeface="Times New Roman" panose="02020603050405020304" pitchFamily="18" charset="0"/>
              </a:rPr>
              <a:t>(5) This is why I left you in Crete</a:t>
            </a:r>
            <a:r>
              <a:rPr lang="en-US" sz="3600" b="1" u="sng" spc="75" dirty="0">
                <a:solidFill>
                  <a:prstClr val="black"/>
                </a:solidFill>
                <a:latin typeface="Times New Roman" panose="02020603050405020304" pitchFamily="18" charset="0"/>
                <a:ea typeface="Calibri" panose="020F0502020204030204" pitchFamily="34" charset="0"/>
                <a:cs typeface="Times New Roman" panose="02020603050405020304" pitchFamily="18" charset="0"/>
              </a:rPr>
              <a:t>,</a:t>
            </a:r>
            <a:r>
              <a:rPr lang="en-US" sz="3600" spc="75" dirty="0">
                <a:solidFill>
                  <a:prstClr val="black"/>
                </a:solidFill>
                <a:latin typeface="Times New Roman" panose="02020603050405020304" pitchFamily="18" charset="0"/>
                <a:ea typeface="Calibri" panose="020F0502020204030204" pitchFamily="34" charset="0"/>
                <a:cs typeface="Times New Roman" panose="02020603050405020304" pitchFamily="18" charset="0"/>
              </a:rPr>
              <a:t> so that you might put what remained into order, and appoint </a:t>
            </a:r>
            <a:r>
              <a:rPr lang="en-US" sz="3600" u="sng" spc="75" dirty="0">
                <a:solidFill>
                  <a:prstClr val="black"/>
                </a:solidFill>
                <a:latin typeface="Times New Roman" panose="02020603050405020304" pitchFamily="18" charset="0"/>
                <a:ea typeface="Calibri" panose="020F0502020204030204" pitchFamily="34" charset="0"/>
                <a:cs typeface="Times New Roman" panose="02020603050405020304" pitchFamily="18" charset="0"/>
              </a:rPr>
              <a:t>elders in every town</a:t>
            </a:r>
            <a:r>
              <a:rPr lang="en-US" sz="3600" spc="75" dirty="0">
                <a:solidFill>
                  <a:prstClr val="black"/>
                </a:solidFill>
                <a:latin typeface="Times New Roman" panose="02020603050405020304" pitchFamily="18" charset="0"/>
                <a:ea typeface="Calibri" panose="020F0502020204030204" pitchFamily="34" charset="0"/>
                <a:cs typeface="Times New Roman" panose="02020603050405020304" pitchFamily="18" charset="0"/>
              </a:rPr>
              <a:t> as I directed you-- (6) if</a:t>
            </a:r>
            <a:r>
              <a:rPr lang="en-US" sz="3600" u="sng" spc="75" dirty="0">
                <a:solidFill>
                  <a:prstClr val="black"/>
                </a:solidFill>
                <a:latin typeface="Times New Roman" panose="02020603050405020304" pitchFamily="18" charset="0"/>
                <a:ea typeface="Calibri" panose="020F0502020204030204" pitchFamily="34" charset="0"/>
                <a:cs typeface="Times New Roman" panose="02020603050405020304" pitchFamily="18" charset="0"/>
              </a:rPr>
              <a:t> anyone </a:t>
            </a:r>
            <a:r>
              <a:rPr lang="en-US" sz="3600" spc="75" dirty="0">
                <a:solidFill>
                  <a:prstClr val="black"/>
                </a:solidFill>
                <a:latin typeface="Times New Roman" panose="02020603050405020304" pitchFamily="18" charset="0"/>
                <a:ea typeface="Calibri" panose="020F0502020204030204" pitchFamily="34" charset="0"/>
                <a:cs typeface="Times New Roman" panose="02020603050405020304" pitchFamily="18" charset="0"/>
              </a:rPr>
              <a:t>is above reproach, </a:t>
            </a:r>
            <a:r>
              <a:rPr lang="en-US" sz="3600" u="sng" spc="75" dirty="0">
                <a:solidFill>
                  <a:prstClr val="black"/>
                </a:solidFill>
                <a:latin typeface="Times New Roman" panose="02020603050405020304" pitchFamily="18" charset="0"/>
                <a:ea typeface="Calibri" panose="020F0502020204030204" pitchFamily="34" charset="0"/>
                <a:cs typeface="Times New Roman" panose="02020603050405020304" pitchFamily="18" charset="0"/>
              </a:rPr>
              <a:t>the husband of one wife,</a:t>
            </a:r>
            <a:r>
              <a:rPr lang="en-US" sz="3600" spc="75" dirty="0">
                <a:solidFill>
                  <a:prstClr val="black"/>
                </a:solidFill>
                <a:latin typeface="Times New Roman" panose="02020603050405020304" pitchFamily="18" charset="0"/>
                <a:ea typeface="Calibri" panose="020F0502020204030204" pitchFamily="34" charset="0"/>
                <a:cs typeface="Times New Roman" panose="02020603050405020304" pitchFamily="18" charset="0"/>
              </a:rPr>
              <a:t> and </a:t>
            </a:r>
            <a:r>
              <a:rPr lang="en-US" sz="3600" u="sng" spc="75" dirty="0">
                <a:solidFill>
                  <a:prstClr val="black"/>
                </a:solidFill>
                <a:latin typeface="Times New Roman" panose="02020603050405020304" pitchFamily="18" charset="0"/>
                <a:ea typeface="Calibri" panose="020F0502020204030204" pitchFamily="34" charset="0"/>
                <a:cs typeface="Times New Roman" panose="02020603050405020304" pitchFamily="18" charset="0"/>
              </a:rPr>
              <a:t>his children are believers</a:t>
            </a:r>
            <a:r>
              <a:rPr lang="en-US" sz="3600" spc="75" dirty="0">
                <a:solidFill>
                  <a:prstClr val="black"/>
                </a:solidFill>
                <a:latin typeface="Times New Roman" panose="02020603050405020304" pitchFamily="18" charset="0"/>
                <a:ea typeface="Calibri" panose="020F0502020204030204" pitchFamily="34" charset="0"/>
                <a:cs typeface="Times New Roman" panose="02020603050405020304" pitchFamily="18" charset="0"/>
              </a:rPr>
              <a:t> and not open to the charge of debauchery or insubordination.</a:t>
            </a:r>
            <a:endParaRPr lang="en-US" sz="3600" dirty="0">
              <a:solidFill>
                <a:prstClr val="black"/>
              </a:solidFill>
              <a:latin typeface="Times New Roman" panose="02020603050405020304" pitchFamily="18" charset="0"/>
              <a:cs typeface="Times New Roman" panose="02020603050405020304" pitchFamily="18" charset="0"/>
            </a:endParaRPr>
          </a:p>
          <a:p>
            <a:endParaRPr lang="en-US" dirty="0"/>
          </a:p>
        </p:txBody>
      </p:sp>
    </p:spTree>
    <p:extLst>
      <p:ext uri="{BB962C8B-B14F-4D97-AF65-F5344CB8AC3E}">
        <p14:creationId xmlns:p14="http://schemas.microsoft.com/office/powerpoint/2010/main" val="1821057353"/>
      </p:ext>
    </p:extLst>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Subtitle 2"/>
          <p:cNvSpPr>
            <a:spLocks noGrp="1"/>
          </p:cNvSpPr>
          <p:nvPr>
            <p:ph type="subTitle" idx="1"/>
          </p:nvPr>
        </p:nvSpPr>
        <p:spPr>
          <a:xfrm>
            <a:off x="223024" y="189571"/>
            <a:ext cx="8720254" cy="6545766"/>
          </a:xfrm>
        </p:spPr>
        <p:txBody>
          <a:bodyPr/>
          <a:lstStyle/>
          <a:p>
            <a:pPr indent="457200" algn="just">
              <a:spcBef>
                <a:spcPts val="0"/>
              </a:spcBef>
            </a:pPr>
            <a:r>
              <a:rPr lang="en-US" sz="4000" spc="75" dirty="0">
                <a:latin typeface="Times New Roman" panose="02020603050405020304" pitchFamily="18" charset="0"/>
                <a:ea typeface="Times New Roman" panose="02020603050405020304" pitchFamily="18" charset="0"/>
              </a:rPr>
              <a:t>(7) For an </a:t>
            </a:r>
            <a:r>
              <a:rPr lang="en-US" sz="4000" u="sng" spc="75" dirty="0">
                <a:latin typeface="Times New Roman" panose="02020603050405020304" pitchFamily="18" charset="0"/>
                <a:ea typeface="Times New Roman" panose="02020603050405020304" pitchFamily="18" charset="0"/>
              </a:rPr>
              <a:t>overseer, as God's steward</a:t>
            </a:r>
            <a:r>
              <a:rPr lang="en-US" sz="4000" spc="75" dirty="0">
                <a:latin typeface="Times New Roman" panose="02020603050405020304" pitchFamily="18" charset="0"/>
                <a:ea typeface="Times New Roman" panose="02020603050405020304" pitchFamily="18" charset="0"/>
              </a:rPr>
              <a:t>, must be above reproach. He must not be arrogant or quick-tempered or a drunkard or violent or greedy for gain, (8) but hospitable, a lover of good, self-controlled, upright, holy, and disciplined. (9) He must hold firm to the trustworthy word as taught, so that he may be able to give instruction in sound doctrine and also to </a:t>
            </a:r>
            <a:r>
              <a:rPr lang="en-US" sz="4000" u="sng" spc="75" dirty="0">
                <a:latin typeface="Times New Roman" panose="02020603050405020304" pitchFamily="18" charset="0"/>
                <a:ea typeface="Times New Roman" panose="02020603050405020304" pitchFamily="18" charset="0"/>
              </a:rPr>
              <a:t>rebuke those who contradict it. </a:t>
            </a:r>
            <a:endParaRPr lang="en-US" sz="4000" dirty="0">
              <a:latin typeface="Times New Roman" panose="02020603050405020304" pitchFamily="18" charset="0"/>
              <a:ea typeface="Times New Roman" panose="02020603050405020304" pitchFamily="18" charset="0"/>
            </a:endParaRPr>
          </a:p>
          <a:p>
            <a:endParaRPr lang="en-US" dirty="0"/>
          </a:p>
        </p:txBody>
      </p:sp>
    </p:spTree>
    <p:extLst>
      <p:ext uri="{BB962C8B-B14F-4D97-AF65-F5344CB8AC3E}">
        <p14:creationId xmlns:p14="http://schemas.microsoft.com/office/powerpoint/2010/main" val="2814801008"/>
      </p:ext>
    </p:extLst>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Subtitle 2"/>
          <p:cNvSpPr>
            <a:spLocks noGrp="1"/>
          </p:cNvSpPr>
          <p:nvPr>
            <p:ph type="subTitle" idx="1"/>
          </p:nvPr>
        </p:nvSpPr>
        <p:spPr>
          <a:xfrm>
            <a:off x="223024" y="189571"/>
            <a:ext cx="8720254" cy="6545766"/>
          </a:xfrm>
        </p:spPr>
        <p:txBody>
          <a:bodyPr>
            <a:normAutofit lnSpcReduction="10000"/>
          </a:bodyPr>
          <a:lstStyle/>
          <a:p>
            <a:pPr indent="457200" algn="just">
              <a:spcBef>
                <a:spcPts val="0"/>
              </a:spcBef>
            </a:pPr>
            <a:r>
              <a:rPr lang="en-US" sz="2800" spc="75" dirty="0">
                <a:latin typeface="Times New Roman" panose="02020603050405020304" pitchFamily="18" charset="0"/>
                <a:ea typeface="Times New Roman" panose="02020603050405020304" pitchFamily="18" charset="0"/>
              </a:rPr>
              <a:t>(10) For there are </a:t>
            </a:r>
            <a:r>
              <a:rPr lang="en-US" sz="2800" u="sng" spc="75" dirty="0">
                <a:latin typeface="Times New Roman" panose="02020603050405020304" pitchFamily="18" charset="0"/>
                <a:ea typeface="Times New Roman" panose="02020603050405020304" pitchFamily="18" charset="0"/>
              </a:rPr>
              <a:t>many who are insubordinate, empty talkers and deceivers, especially those of the circumcision party</a:t>
            </a:r>
            <a:r>
              <a:rPr lang="en-US" sz="2800" spc="75" dirty="0">
                <a:latin typeface="Times New Roman" panose="02020603050405020304" pitchFamily="18" charset="0"/>
                <a:ea typeface="Times New Roman" panose="02020603050405020304" pitchFamily="18" charset="0"/>
              </a:rPr>
              <a:t>. (11) They must be silenced, since they are upsetting </a:t>
            </a:r>
            <a:r>
              <a:rPr lang="en-US" sz="2800" u="sng" spc="75" dirty="0">
                <a:latin typeface="Times New Roman" panose="02020603050405020304" pitchFamily="18" charset="0"/>
                <a:ea typeface="Times New Roman" panose="02020603050405020304" pitchFamily="18" charset="0"/>
              </a:rPr>
              <a:t>whole families</a:t>
            </a:r>
            <a:r>
              <a:rPr lang="en-US" sz="2800" spc="75" dirty="0">
                <a:latin typeface="Times New Roman" panose="02020603050405020304" pitchFamily="18" charset="0"/>
                <a:ea typeface="Times New Roman" panose="02020603050405020304" pitchFamily="18" charset="0"/>
              </a:rPr>
              <a:t> by teaching for shameful gain what they ought not to teach. (12)</a:t>
            </a:r>
            <a:r>
              <a:rPr lang="en-US" sz="2800" u="sng" spc="75" dirty="0">
                <a:latin typeface="Times New Roman" panose="02020603050405020304" pitchFamily="18" charset="0"/>
                <a:ea typeface="Times New Roman" panose="02020603050405020304" pitchFamily="18" charset="0"/>
              </a:rPr>
              <a:t> One of the Cretans, a prophet of their own, </a:t>
            </a:r>
            <a:r>
              <a:rPr lang="en-US" sz="2800" spc="75" dirty="0">
                <a:latin typeface="Times New Roman" panose="02020603050405020304" pitchFamily="18" charset="0"/>
                <a:ea typeface="Times New Roman" panose="02020603050405020304" pitchFamily="18" charset="0"/>
              </a:rPr>
              <a:t>said, "</a:t>
            </a:r>
            <a:r>
              <a:rPr lang="en-US" sz="2800" u="sng" spc="75" dirty="0">
                <a:latin typeface="Times New Roman" panose="02020603050405020304" pitchFamily="18" charset="0"/>
                <a:ea typeface="Times New Roman" panose="02020603050405020304" pitchFamily="18" charset="0"/>
              </a:rPr>
              <a:t>Cretans are always liars, evil beasts, lazy gluttons."</a:t>
            </a:r>
            <a:r>
              <a:rPr lang="en-US" sz="2800" spc="75" dirty="0">
                <a:latin typeface="Times New Roman" panose="02020603050405020304" pitchFamily="18" charset="0"/>
                <a:ea typeface="Times New Roman" panose="02020603050405020304" pitchFamily="18" charset="0"/>
              </a:rPr>
              <a:t> (13) This testimony is true. Therefore rebuke</a:t>
            </a:r>
            <a:r>
              <a:rPr lang="en-US" sz="2800" u="sng" spc="75" dirty="0">
                <a:latin typeface="Times New Roman" panose="02020603050405020304" pitchFamily="18" charset="0"/>
                <a:ea typeface="Times New Roman" panose="02020603050405020304" pitchFamily="18" charset="0"/>
              </a:rPr>
              <a:t> them</a:t>
            </a:r>
            <a:r>
              <a:rPr lang="en-US" sz="2800" spc="75" dirty="0">
                <a:latin typeface="Times New Roman" panose="02020603050405020304" pitchFamily="18" charset="0"/>
                <a:ea typeface="Times New Roman" panose="02020603050405020304" pitchFamily="18" charset="0"/>
              </a:rPr>
              <a:t> sharply, that </a:t>
            </a:r>
            <a:r>
              <a:rPr lang="en-US" sz="2800" u="sng" spc="75" dirty="0">
                <a:latin typeface="Times New Roman" panose="02020603050405020304" pitchFamily="18" charset="0"/>
                <a:ea typeface="Times New Roman" panose="02020603050405020304" pitchFamily="18" charset="0"/>
              </a:rPr>
              <a:t>they</a:t>
            </a:r>
            <a:r>
              <a:rPr lang="en-US" sz="2800" spc="75" dirty="0">
                <a:latin typeface="Times New Roman" panose="02020603050405020304" pitchFamily="18" charset="0"/>
                <a:ea typeface="Times New Roman" panose="02020603050405020304" pitchFamily="18" charset="0"/>
              </a:rPr>
              <a:t> may be sound in the faith, (14) not devoting themselves to </a:t>
            </a:r>
            <a:r>
              <a:rPr lang="en-US" sz="2800" u="sng" spc="75" dirty="0">
                <a:latin typeface="Times New Roman" panose="02020603050405020304" pitchFamily="18" charset="0"/>
                <a:ea typeface="Times New Roman" panose="02020603050405020304" pitchFamily="18" charset="0"/>
              </a:rPr>
              <a:t>Jewish myths and the commands of people</a:t>
            </a:r>
            <a:r>
              <a:rPr lang="en-US" sz="2800" spc="75" dirty="0">
                <a:latin typeface="Times New Roman" panose="02020603050405020304" pitchFamily="18" charset="0"/>
                <a:ea typeface="Times New Roman" panose="02020603050405020304" pitchFamily="18" charset="0"/>
              </a:rPr>
              <a:t> who turn away from the truth</a:t>
            </a:r>
            <a:r>
              <a:rPr lang="en-US" sz="2800" spc="75" dirty="0" smtClean="0">
                <a:latin typeface="Times New Roman" panose="02020603050405020304" pitchFamily="18" charset="0"/>
                <a:ea typeface="Times New Roman" panose="02020603050405020304" pitchFamily="18" charset="0"/>
              </a:rPr>
              <a:t>.</a:t>
            </a:r>
          </a:p>
          <a:p>
            <a:pPr indent="457200" algn="just">
              <a:spcBef>
                <a:spcPts val="0"/>
              </a:spcBef>
            </a:pPr>
            <a:r>
              <a:rPr lang="en-US" sz="2800" spc="75" dirty="0" smtClean="0">
                <a:latin typeface="Times New Roman" panose="02020603050405020304" pitchFamily="18" charset="0"/>
                <a:ea typeface="Times New Roman" panose="02020603050405020304" pitchFamily="18" charset="0"/>
              </a:rPr>
              <a:t> </a:t>
            </a:r>
            <a:endParaRPr lang="en-US" sz="2800" dirty="0">
              <a:latin typeface="Times New Roman" panose="02020603050405020304" pitchFamily="18" charset="0"/>
              <a:ea typeface="Times New Roman" panose="02020603050405020304" pitchFamily="18" charset="0"/>
            </a:endParaRPr>
          </a:p>
          <a:p>
            <a:pPr indent="457200" algn="just">
              <a:spcBef>
                <a:spcPts val="0"/>
              </a:spcBef>
            </a:pPr>
            <a:r>
              <a:rPr lang="en-US" sz="2800" spc="75" dirty="0">
                <a:latin typeface="Times New Roman" panose="02020603050405020304" pitchFamily="18" charset="0"/>
                <a:ea typeface="Times New Roman" panose="02020603050405020304" pitchFamily="18" charset="0"/>
              </a:rPr>
              <a:t>(15) To </a:t>
            </a:r>
            <a:r>
              <a:rPr lang="en-US" sz="2800" u="sng" spc="75" dirty="0">
                <a:latin typeface="Times New Roman" panose="02020603050405020304" pitchFamily="18" charset="0"/>
                <a:ea typeface="Times New Roman" panose="02020603050405020304" pitchFamily="18" charset="0"/>
              </a:rPr>
              <a:t>the pure</a:t>
            </a:r>
            <a:r>
              <a:rPr lang="en-US" sz="2800" spc="75" dirty="0">
                <a:latin typeface="Times New Roman" panose="02020603050405020304" pitchFamily="18" charset="0"/>
                <a:ea typeface="Times New Roman" panose="02020603050405020304" pitchFamily="18" charset="0"/>
              </a:rPr>
              <a:t>, all things are pure, but to </a:t>
            </a:r>
            <a:r>
              <a:rPr lang="en-US" sz="2800" u="sng" spc="75" dirty="0">
                <a:latin typeface="Times New Roman" panose="02020603050405020304" pitchFamily="18" charset="0"/>
                <a:ea typeface="Times New Roman" panose="02020603050405020304" pitchFamily="18" charset="0"/>
              </a:rPr>
              <a:t>the defiled and unbelieving,</a:t>
            </a:r>
            <a:r>
              <a:rPr lang="en-US" sz="2800" spc="75" dirty="0">
                <a:latin typeface="Times New Roman" panose="02020603050405020304" pitchFamily="18" charset="0"/>
                <a:ea typeface="Times New Roman" panose="02020603050405020304" pitchFamily="18" charset="0"/>
              </a:rPr>
              <a:t> nothing is pure; but both their minds and </a:t>
            </a:r>
            <a:r>
              <a:rPr lang="en-US" sz="2800" u="sng" spc="75" dirty="0">
                <a:latin typeface="Times New Roman" panose="02020603050405020304" pitchFamily="18" charset="0"/>
                <a:ea typeface="Times New Roman" panose="02020603050405020304" pitchFamily="18" charset="0"/>
              </a:rPr>
              <a:t>their consciences</a:t>
            </a:r>
            <a:r>
              <a:rPr lang="en-US" sz="2800" spc="75" dirty="0">
                <a:latin typeface="Times New Roman" panose="02020603050405020304" pitchFamily="18" charset="0"/>
                <a:ea typeface="Times New Roman" panose="02020603050405020304" pitchFamily="18" charset="0"/>
              </a:rPr>
              <a:t> are defiled. (16) They profess to know </a:t>
            </a:r>
            <a:r>
              <a:rPr lang="en-US" sz="2800" b="1" spc="75" dirty="0">
                <a:latin typeface="Times New Roman" panose="02020603050405020304" pitchFamily="18" charset="0"/>
                <a:ea typeface="Times New Roman" panose="02020603050405020304" pitchFamily="18" charset="0"/>
              </a:rPr>
              <a:t>God,</a:t>
            </a:r>
            <a:r>
              <a:rPr lang="en-US" sz="2800" spc="75" dirty="0">
                <a:latin typeface="Times New Roman" panose="02020603050405020304" pitchFamily="18" charset="0"/>
                <a:ea typeface="Times New Roman" panose="02020603050405020304" pitchFamily="18" charset="0"/>
              </a:rPr>
              <a:t> but they deny him by t</a:t>
            </a:r>
            <a:r>
              <a:rPr lang="en-US" sz="2800" u="sng" spc="75" dirty="0">
                <a:latin typeface="Times New Roman" panose="02020603050405020304" pitchFamily="18" charset="0"/>
                <a:ea typeface="Times New Roman" panose="02020603050405020304" pitchFamily="18" charset="0"/>
              </a:rPr>
              <a:t>heir works. They are detestable, disobedient, unfit for any good work.</a:t>
            </a:r>
            <a:endParaRPr lang="en-US" sz="2800" dirty="0">
              <a:latin typeface="Times New Roman" panose="02020603050405020304" pitchFamily="18" charset="0"/>
              <a:ea typeface="Times New Roman" panose="02020603050405020304" pitchFamily="18" charset="0"/>
            </a:endParaRPr>
          </a:p>
          <a:p>
            <a:endParaRPr lang="en-US" dirty="0"/>
          </a:p>
        </p:txBody>
      </p:sp>
    </p:spTree>
    <p:extLst>
      <p:ext uri="{BB962C8B-B14F-4D97-AF65-F5344CB8AC3E}">
        <p14:creationId xmlns:p14="http://schemas.microsoft.com/office/powerpoint/2010/main" val="2183213083"/>
      </p:ext>
    </p:extLst>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Subtitle 2"/>
          <p:cNvSpPr>
            <a:spLocks noGrp="1"/>
          </p:cNvSpPr>
          <p:nvPr>
            <p:ph type="subTitle" idx="1"/>
          </p:nvPr>
        </p:nvSpPr>
        <p:spPr>
          <a:xfrm>
            <a:off x="468351" y="423747"/>
            <a:ext cx="8720254" cy="6545766"/>
          </a:xfrm>
        </p:spPr>
        <p:txBody>
          <a:bodyPr/>
          <a:lstStyle/>
          <a:p>
            <a:endParaRPr lang="en-US" dirty="0" smtClean="0"/>
          </a:p>
          <a:p>
            <a:endParaRPr lang="en-US" dirty="0"/>
          </a:p>
        </p:txBody>
      </p:sp>
      <p:sp>
        <p:nvSpPr>
          <p:cNvPr id="2" name="Rectangle 2"/>
          <p:cNvSpPr>
            <a:spLocks noChangeArrowheads="1"/>
          </p:cNvSpPr>
          <p:nvPr/>
        </p:nvSpPr>
        <p:spPr bwMode="auto">
          <a:xfrm>
            <a:off x="245327" y="234176"/>
            <a:ext cx="91440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91440" tIns="45720" rIns="91440" bIns="45720" numCol="1" anchor="ctr" anchorCtr="0" compatLnSpc="1">
            <a:prstTxWarp prst="textNoShape">
              <a:avLst/>
            </a:prstTxWarp>
            <a:spAutoFit/>
          </a:bodyPr>
          <a:lstStyle/>
          <a:p>
            <a:endParaRPr lang="en-US"/>
          </a:p>
        </p:txBody>
      </p:sp>
      <p:pic>
        <p:nvPicPr>
          <p:cNvPr id="2049" name="Picture 1" descr="titus 1"/>
          <p:cNvPicPr>
            <a:picLocks noChangeAspect="1" noChangeArrowheads="1"/>
          </p:cNvPicPr>
          <p:nvPr/>
        </p:nvPicPr>
        <p:blipFill>
          <a:blip r:embed="rId2">
            <a:lum contrast="80000"/>
            <a:extLst>
              <a:ext uri="{28A0092B-C50C-407E-A947-70E740481C1C}">
                <a14:useLocalDpi xmlns:a14="http://schemas.microsoft.com/office/drawing/2010/main" val="0"/>
              </a:ext>
            </a:extLst>
          </a:blip>
          <a:srcRect l="2568" t="13927" r="2466" b="4362"/>
          <a:stretch>
            <a:fillRect/>
          </a:stretch>
        </p:blipFill>
        <p:spPr bwMode="auto">
          <a:xfrm rot="60000">
            <a:off x="265595" y="2326521"/>
            <a:ext cx="8699364" cy="2398535"/>
          </a:xfrm>
          <a:prstGeom prst="rect">
            <a:avLst/>
          </a:prstGeom>
          <a:noFill/>
          <a:extLst>
            <a:ext uri="{909E8E84-426E-40DD-AFC4-6F175D3DCCD1}">
              <a14:hiddenFill xmlns:a14="http://schemas.microsoft.com/office/drawing/2010/main">
                <a:solidFill>
                  <a:srgbClr val="FFFFFF"/>
                </a:solidFill>
              </a14:hiddenFill>
            </a:ext>
          </a:extLst>
        </p:spPr>
      </p:pic>
      <p:sp>
        <p:nvSpPr>
          <p:cNvPr id="4" name="Rectangle 3"/>
          <p:cNvSpPr>
            <a:spLocks noChangeArrowheads="1"/>
          </p:cNvSpPr>
          <p:nvPr/>
        </p:nvSpPr>
        <p:spPr bwMode="auto">
          <a:xfrm>
            <a:off x="2120639" y="853069"/>
            <a:ext cx="4480884" cy="95410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ctr" anchorCtr="0" compatLnSpc="1">
            <a:prstTxWarp prst="textNoShape">
              <a:avLst/>
            </a:prstTxWarp>
            <a:spAutoFit/>
          </a:bodyPr>
          <a:lstStyle/>
          <a:p>
            <a:pPr marL="0" marR="0" lvl="0" indent="0" algn="ctr" defTabSz="914400" rtl="0" eaLnBrk="0" fontAlgn="base" latinLnBrk="0" hangingPunct="0">
              <a:lnSpc>
                <a:spcPct val="100000"/>
              </a:lnSpc>
              <a:spcBef>
                <a:spcPct val="0"/>
              </a:spcBef>
              <a:spcAft>
                <a:spcPct val="0"/>
              </a:spcAft>
              <a:buClrTx/>
              <a:buSzTx/>
              <a:buFontTx/>
              <a:buNone/>
              <a:tabLst/>
            </a:pPr>
            <a:endParaRPr kumimoji="0" lang="en-US" altLang="en-US" sz="2800" b="1" i="0" u="none" strike="noStrike" cap="none" normalizeH="0" baseline="0" dirty="0" smtClean="0">
              <a:ln>
                <a:noFill/>
              </a:ln>
              <a:solidFill>
                <a:schemeClr val="tx1"/>
              </a:solidFill>
              <a:effectLst/>
              <a:latin typeface="Arial" panose="020B0604020202020204" pitchFamily="34" charset="0"/>
              <a:ea typeface="Times New Roman" panose="02020603050405020304" pitchFamily="18" charset="0"/>
              <a:cs typeface="Times New Roman" panose="02020603050405020304" pitchFamily="18" charset="0"/>
            </a:endParaRPr>
          </a:p>
          <a:p>
            <a:pPr marL="0" marR="0" lvl="0" indent="0" algn="ctr" defTabSz="914400" rtl="0" eaLnBrk="0" fontAlgn="base" latinLnBrk="0" hangingPunct="0">
              <a:lnSpc>
                <a:spcPct val="100000"/>
              </a:lnSpc>
              <a:spcBef>
                <a:spcPct val="0"/>
              </a:spcBef>
              <a:spcAft>
                <a:spcPct val="0"/>
              </a:spcAft>
              <a:buClrTx/>
              <a:buSzTx/>
              <a:buFontTx/>
              <a:buNone/>
              <a:tabLst/>
            </a:pPr>
            <a:r>
              <a:rPr kumimoji="0" lang="en-US" altLang="en-US" sz="2800" b="1" i="0" u="sng" strike="noStrike" cap="none" normalizeH="0" baseline="0" dirty="0" smtClean="0">
                <a:ln>
                  <a:noFill/>
                </a:ln>
                <a:solidFill>
                  <a:schemeClr val="tx1"/>
                </a:solidFill>
                <a:effectLst/>
                <a:latin typeface="Arial" panose="020B0604020202020204" pitchFamily="34" charset="0"/>
                <a:ea typeface="Times New Roman" panose="02020603050405020304" pitchFamily="18" charset="0"/>
                <a:cs typeface="Times New Roman" panose="02020603050405020304" pitchFamily="18" charset="0"/>
              </a:rPr>
              <a:t>B. THE STUDY NOTES</a:t>
            </a:r>
            <a:endParaRPr kumimoji="0" lang="en-US" altLang="en-US" sz="2800" b="0" i="0" u="sng" strike="noStrike" cap="none" normalizeH="0" baseline="0" dirty="0" smtClean="0">
              <a:ln>
                <a:noFill/>
              </a:ln>
              <a:solidFill>
                <a:schemeClr val="tx1"/>
              </a:solidFill>
              <a:effectLst/>
              <a:latin typeface="Arial" panose="020B0604020202020204" pitchFamily="34" charset="0"/>
            </a:endParaRPr>
          </a:p>
        </p:txBody>
      </p:sp>
    </p:spTree>
    <p:extLst>
      <p:ext uri="{BB962C8B-B14F-4D97-AF65-F5344CB8AC3E}">
        <p14:creationId xmlns:p14="http://schemas.microsoft.com/office/powerpoint/2010/main" val="1824762682"/>
      </p:ext>
    </p:extLst>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Subtitle 2"/>
          <p:cNvSpPr>
            <a:spLocks noGrp="1"/>
          </p:cNvSpPr>
          <p:nvPr>
            <p:ph type="subTitle" idx="1"/>
          </p:nvPr>
        </p:nvSpPr>
        <p:spPr>
          <a:xfrm>
            <a:off x="372467" y="2285996"/>
            <a:ext cx="10313241" cy="9375455"/>
          </a:xfrm>
        </p:spPr>
        <p:txBody>
          <a:bodyPr/>
          <a:lstStyle/>
          <a:p>
            <a:endParaRPr lang="en-US" dirty="0"/>
          </a:p>
        </p:txBody>
      </p:sp>
      <p:pic>
        <p:nvPicPr>
          <p:cNvPr id="3074" name="Picture 1"/>
          <p:cNvPicPr>
            <a:picLocks noChangeAspect="1" noChangeArrowheads="1"/>
          </p:cNvPicPr>
          <p:nvPr/>
        </p:nvPicPr>
        <p:blipFill>
          <a:blip r:embed="rId2">
            <a:lum contrast="80000"/>
            <a:extLst>
              <a:ext uri="{28A0092B-C50C-407E-A947-70E740481C1C}">
                <a14:useLocalDpi xmlns:a14="http://schemas.microsoft.com/office/drawing/2010/main" val="0"/>
              </a:ext>
            </a:extLst>
          </a:blip>
          <a:srcRect l="3461" t="1926" r="2185" b="22119"/>
          <a:stretch>
            <a:fillRect/>
          </a:stretch>
        </p:blipFill>
        <p:spPr bwMode="auto">
          <a:xfrm rot="21540000">
            <a:off x="185520" y="2131567"/>
            <a:ext cx="8933624" cy="292633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1495951372"/>
      </p:ext>
    </p:extLst>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Subtitle 2"/>
          <p:cNvSpPr>
            <a:spLocks noGrp="1"/>
          </p:cNvSpPr>
          <p:nvPr>
            <p:ph type="subTitle" idx="1"/>
          </p:nvPr>
        </p:nvSpPr>
        <p:spPr>
          <a:xfrm>
            <a:off x="1405054" y="3456879"/>
            <a:ext cx="8689723" cy="9758200"/>
          </a:xfrm>
        </p:spPr>
        <p:txBody>
          <a:bodyPr/>
          <a:lstStyle/>
          <a:p>
            <a:endParaRPr lang="en-US" dirty="0"/>
          </a:p>
        </p:txBody>
      </p:sp>
      <p:pic>
        <p:nvPicPr>
          <p:cNvPr id="4098" name="Picture 2" descr="titus 3"/>
          <p:cNvPicPr>
            <a:picLocks noChangeAspect="1" noChangeArrowheads="1"/>
          </p:cNvPicPr>
          <p:nvPr/>
        </p:nvPicPr>
        <p:blipFill>
          <a:blip r:embed="rId2">
            <a:extLst>
              <a:ext uri="{28A0092B-C50C-407E-A947-70E740481C1C}">
                <a14:useLocalDpi xmlns:a14="http://schemas.microsoft.com/office/drawing/2010/main" val="0"/>
              </a:ext>
            </a:extLst>
          </a:blip>
          <a:srcRect l="10783" t="1779" r="5664" b="92122"/>
          <a:stretch>
            <a:fillRect/>
          </a:stretch>
        </p:blipFill>
        <p:spPr bwMode="auto">
          <a:xfrm>
            <a:off x="92386" y="1456009"/>
            <a:ext cx="8836846" cy="81884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4099" name="Picture 3" descr="titus 3"/>
          <p:cNvPicPr>
            <a:picLocks noChangeAspect="1" noChangeArrowheads="1"/>
          </p:cNvPicPr>
          <p:nvPr/>
        </p:nvPicPr>
        <p:blipFill>
          <a:blip r:embed="rId2">
            <a:extLst>
              <a:ext uri="{28A0092B-C50C-407E-A947-70E740481C1C}">
                <a14:useLocalDpi xmlns:a14="http://schemas.microsoft.com/office/drawing/2010/main" val="0"/>
              </a:ext>
            </a:extLst>
          </a:blip>
          <a:srcRect l="3159" t="80644" r="19826" b="4579"/>
          <a:stretch>
            <a:fillRect/>
          </a:stretch>
        </p:blipFill>
        <p:spPr bwMode="auto">
          <a:xfrm>
            <a:off x="120942" y="2826023"/>
            <a:ext cx="8808290" cy="173482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394163183"/>
      </p:ext>
    </p:extLst>
  </p:cSld>
  <p:clrMapOvr>
    <a:masterClrMapping/>
  </p:clrMapOvr>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Subtitle 2"/>
          <p:cNvSpPr>
            <a:spLocks noGrp="1"/>
          </p:cNvSpPr>
          <p:nvPr>
            <p:ph type="subTitle" idx="1"/>
          </p:nvPr>
        </p:nvSpPr>
        <p:spPr>
          <a:xfrm>
            <a:off x="223024" y="189571"/>
            <a:ext cx="8720254" cy="6545766"/>
          </a:xfrm>
        </p:spPr>
        <p:txBody>
          <a:bodyPr>
            <a:normAutofit fontScale="92500"/>
          </a:bodyPr>
          <a:lstStyle/>
          <a:p>
            <a:pPr>
              <a:lnSpc>
                <a:spcPct val="107000"/>
              </a:lnSpc>
              <a:spcBef>
                <a:spcPts val="0"/>
              </a:spcBef>
            </a:pPr>
            <a:r>
              <a:rPr lang="en-US" b="1" u="sng" dirty="0">
                <a:solidFill>
                  <a:srgbClr val="000000"/>
                </a:solidFill>
                <a:latin typeface="Times New Roman" panose="02020603050405020304" pitchFamily="18" charset="0"/>
                <a:ea typeface="Calibri" panose="020F0502020204030204" pitchFamily="34" charset="0"/>
                <a:cs typeface="Times New Roman" panose="02020603050405020304" pitchFamily="18" charset="0"/>
              </a:rPr>
              <a:t>Titus in the New Testament:</a:t>
            </a:r>
            <a:endParaRPr lang="en-US" dirty="0">
              <a:latin typeface="Calibri" panose="020F0502020204030204" pitchFamily="34" charset="0"/>
              <a:ea typeface="Calibri" panose="020F0502020204030204" pitchFamily="34" charset="0"/>
              <a:cs typeface="Times New Roman" panose="02020603050405020304" pitchFamily="18" charset="0"/>
            </a:endParaRPr>
          </a:p>
          <a:p>
            <a:pPr algn="just">
              <a:lnSpc>
                <a:spcPct val="107000"/>
              </a:lnSpc>
              <a:spcBef>
                <a:spcPts val="0"/>
              </a:spcBef>
            </a:pPr>
            <a:r>
              <a:rPr lang="en-US" b="1" dirty="0">
                <a:solidFill>
                  <a:srgbClr val="000000"/>
                </a:solidFill>
                <a:latin typeface="Times New Roman" panose="02020603050405020304" pitchFamily="18" charset="0"/>
                <a:ea typeface="Calibri" panose="020F0502020204030204" pitchFamily="34" charset="0"/>
                <a:cs typeface="Times New Roman" panose="02020603050405020304" pitchFamily="18" charset="0"/>
              </a:rPr>
              <a:t>   (2 Corinthians 2:12-13)</a:t>
            </a:r>
            <a:r>
              <a:rPr lang="en-US" dirty="0">
                <a:solidFill>
                  <a:srgbClr val="000000"/>
                </a:solidFill>
                <a:latin typeface="Times New Roman" panose="02020603050405020304" pitchFamily="18" charset="0"/>
                <a:ea typeface="Calibri" panose="020F0502020204030204" pitchFamily="34" charset="0"/>
                <a:cs typeface="Times New Roman" panose="02020603050405020304" pitchFamily="18" charset="0"/>
              </a:rPr>
              <a:t>  When I came to Troas to preach the gospel of Christ, even though a door was opened for me in the Lord, (13) my spirit was not at rest because I did not find </a:t>
            </a:r>
            <a:r>
              <a:rPr lang="en-US" b="1" dirty="0">
                <a:solidFill>
                  <a:srgbClr val="000000"/>
                </a:solidFill>
                <a:latin typeface="Times New Roman" panose="02020603050405020304" pitchFamily="18" charset="0"/>
                <a:ea typeface="Calibri" panose="020F0502020204030204" pitchFamily="34" charset="0"/>
                <a:cs typeface="Times New Roman" panose="02020603050405020304" pitchFamily="18" charset="0"/>
              </a:rPr>
              <a:t>my brother Titus</a:t>
            </a:r>
            <a:r>
              <a:rPr lang="en-US" dirty="0">
                <a:solidFill>
                  <a:srgbClr val="000000"/>
                </a:solidFill>
                <a:latin typeface="Times New Roman" panose="02020603050405020304" pitchFamily="18" charset="0"/>
                <a:ea typeface="Calibri" panose="020F0502020204030204" pitchFamily="34" charset="0"/>
                <a:cs typeface="Times New Roman" panose="02020603050405020304" pitchFamily="18" charset="0"/>
              </a:rPr>
              <a:t> there. So I took leave of them and went on to Macedonia.</a:t>
            </a:r>
            <a:endParaRPr lang="en-US" dirty="0">
              <a:latin typeface="Calibri" panose="020F0502020204030204" pitchFamily="34" charset="0"/>
              <a:ea typeface="Calibri" panose="020F0502020204030204" pitchFamily="34" charset="0"/>
              <a:cs typeface="Times New Roman" panose="02020603050405020304" pitchFamily="18" charset="0"/>
            </a:endParaRPr>
          </a:p>
          <a:p>
            <a:pPr algn="just">
              <a:lnSpc>
                <a:spcPct val="107000"/>
              </a:lnSpc>
              <a:spcBef>
                <a:spcPts val="0"/>
              </a:spcBef>
            </a:pPr>
            <a:r>
              <a:rPr lang="en-US" b="1" dirty="0">
                <a:solidFill>
                  <a:srgbClr val="000000"/>
                </a:solidFill>
                <a:latin typeface="Times New Roman" panose="02020603050405020304" pitchFamily="18" charset="0"/>
                <a:ea typeface="Calibri" panose="020F0502020204030204" pitchFamily="34" charset="0"/>
                <a:cs typeface="Times New Roman" panose="02020603050405020304" pitchFamily="18" charset="0"/>
              </a:rPr>
              <a:t>   (2 Corinthians 7:6-7)</a:t>
            </a:r>
            <a:r>
              <a:rPr lang="en-US" dirty="0">
                <a:solidFill>
                  <a:srgbClr val="000000"/>
                </a:solidFill>
                <a:latin typeface="Times New Roman" panose="02020603050405020304" pitchFamily="18" charset="0"/>
                <a:ea typeface="Calibri" panose="020F0502020204030204" pitchFamily="34" charset="0"/>
                <a:cs typeface="Times New Roman" panose="02020603050405020304" pitchFamily="18" charset="0"/>
              </a:rPr>
              <a:t>  But God, who comforts the downcast, comforted us by </a:t>
            </a:r>
            <a:r>
              <a:rPr lang="en-US" b="1" dirty="0">
                <a:solidFill>
                  <a:srgbClr val="000000"/>
                </a:solidFill>
                <a:latin typeface="Times New Roman" panose="02020603050405020304" pitchFamily="18" charset="0"/>
                <a:ea typeface="Calibri" panose="020F0502020204030204" pitchFamily="34" charset="0"/>
                <a:cs typeface="Times New Roman" panose="02020603050405020304" pitchFamily="18" charset="0"/>
              </a:rPr>
              <a:t>the coming of Titus,</a:t>
            </a:r>
            <a:r>
              <a:rPr lang="en-US" dirty="0">
                <a:solidFill>
                  <a:srgbClr val="000000"/>
                </a:solidFill>
                <a:latin typeface="Times New Roman" panose="02020603050405020304" pitchFamily="18" charset="0"/>
                <a:ea typeface="Calibri" panose="020F0502020204030204" pitchFamily="34" charset="0"/>
                <a:cs typeface="Times New Roman" panose="02020603050405020304" pitchFamily="18" charset="0"/>
              </a:rPr>
              <a:t> (7) and not only by his coming but also by the comfort with which he was comforted by you, as he told us of your longing, your mourning, your zeal for me, so that I rejoiced still more.</a:t>
            </a:r>
            <a:endParaRPr lang="en-US" dirty="0">
              <a:latin typeface="Calibri" panose="020F0502020204030204" pitchFamily="34" charset="0"/>
              <a:ea typeface="Calibri" panose="020F0502020204030204" pitchFamily="34" charset="0"/>
              <a:cs typeface="Times New Roman" panose="02020603050405020304" pitchFamily="18" charset="0"/>
            </a:endParaRPr>
          </a:p>
          <a:p>
            <a:pPr algn="just">
              <a:lnSpc>
                <a:spcPct val="107000"/>
              </a:lnSpc>
              <a:spcBef>
                <a:spcPts val="0"/>
              </a:spcBef>
            </a:pPr>
            <a:r>
              <a:rPr lang="en-US" b="1" dirty="0">
                <a:solidFill>
                  <a:srgbClr val="000000"/>
                </a:solidFill>
                <a:latin typeface="Times New Roman" panose="02020603050405020304" pitchFamily="18" charset="0"/>
                <a:ea typeface="Calibri" panose="020F0502020204030204" pitchFamily="34" charset="0"/>
                <a:cs typeface="Times New Roman" panose="02020603050405020304" pitchFamily="18" charset="0"/>
              </a:rPr>
              <a:t>   (2 Corinthians 7:13-16)</a:t>
            </a:r>
            <a:r>
              <a:rPr lang="en-US" dirty="0">
                <a:solidFill>
                  <a:srgbClr val="000000"/>
                </a:solidFill>
                <a:latin typeface="Times New Roman" panose="02020603050405020304" pitchFamily="18" charset="0"/>
                <a:ea typeface="Calibri" panose="020F0502020204030204" pitchFamily="34" charset="0"/>
                <a:cs typeface="Times New Roman" panose="02020603050405020304" pitchFamily="18" charset="0"/>
              </a:rPr>
              <a:t>  Therefore we are comforted. And besides our own comfort, we rejoiced still more </a:t>
            </a:r>
            <a:r>
              <a:rPr lang="en-US" b="1" dirty="0">
                <a:solidFill>
                  <a:srgbClr val="000000"/>
                </a:solidFill>
                <a:latin typeface="Times New Roman" panose="02020603050405020304" pitchFamily="18" charset="0"/>
                <a:ea typeface="Calibri" panose="020F0502020204030204" pitchFamily="34" charset="0"/>
                <a:cs typeface="Times New Roman" panose="02020603050405020304" pitchFamily="18" charset="0"/>
              </a:rPr>
              <a:t>at the joy of Titus,</a:t>
            </a:r>
            <a:r>
              <a:rPr lang="en-US" dirty="0">
                <a:solidFill>
                  <a:srgbClr val="000000"/>
                </a:solidFill>
                <a:latin typeface="Times New Roman" panose="02020603050405020304" pitchFamily="18" charset="0"/>
                <a:ea typeface="Calibri" panose="020F0502020204030204" pitchFamily="34" charset="0"/>
                <a:cs typeface="Times New Roman" panose="02020603050405020304" pitchFamily="18" charset="0"/>
              </a:rPr>
              <a:t> because his spirit has been refreshed by you all. (14) For whatever boasts I made to him about you, I was not put to shame. But just as everything we said to you was true, so also our boasting before </a:t>
            </a:r>
            <a:r>
              <a:rPr lang="en-US" b="1" dirty="0">
                <a:solidFill>
                  <a:srgbClr val="000000"/>
                </a:solidFill>
                <a:latin typeface="Times New Roman" panose="02020603050405020304" pitchFamily="18" charset="0"/>
                <a:ea typeface="Calibri" panose="020F0502020204030204" pitchFamily="34" charset="0"/>
                <a:cs typeface="Times New Roman" panose="02020603050405020304" pitchFamily="18" charset="0"/>
              </a:rPr>
              <a:t>Titus has proved true.</a:t>
            </a:r>
            <a:r>
              <a:rPr lang="en-US" dirty="0">
                <a:solidFill>
                  <a:srgbClr val="000000"/>
                </a:solidFill>
                <a:latin typeface="Times New Roman" panose="02020603050405020304" pitchFamily="18" charset="0"/>
                <a:ea typeface="Calibri" panose="020F0502020204030204" pitchFamily="34" charset="0"/>
                <a:cs typeface="Times New Roman" panose="02020603050405020304" pitchFamily="18" charset="0"/>
              </a:rPr>
              <a:t> (15) And his affection for you is even greater, as he remembers the obedience of you all, how you received him with fear and trembling. (16) I rejoice, because I have perfect confidence in you.</a:t>
            </a:r>
            <a:endParaRPr lang="en-US" dirty="0">
              <a:latin typeface="Calibri" panose="020F0502020204030204" pitchFamily="34" charset="0"/>
              <a:ea typeface="Calibri" panose="020F0502020204030204" pitchFamily="34" charset="0"/>
              <a:cs typeface="Times New Roman" panose="02020603050405020304" pitchFamily="18" charset="0"/>
            </a:endParaRPr>
          </a:p>
          <a:p>
            <a:endParaRPr lang="en-US" dirty="0"/>
          </a:p>
        </p:txBody>
      </p:sp>
    </p:spTree>
    <p:extLst>
      <p:ext uri="{BB962C8B-B14F-4D97-AF65-F5344CB8AC3E}">
        <p14:creationId xmlns:p14="http://schemas.microsoft.com/office/powerpoint/2010/main" val="1804940547"/>
      </p:ext>
    </p:extLst>
  </p:cSld>
  <p:clrMapOvr>
    <a:masterClrMapping/>
  </p:clrMapOvr>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Subtitle 2"/>
          <p:cNvSpPr>
            <a:spLocks noGrp="1"/>
          </p:cNvSpPr>
          <p:nvPr>
            <p:ph type="subTitle" idx="1"/>
          </p:nvPr>
        </p:nvSpPr>
        <p:spPr>
          <a:xfrm>
            <a:off x="223024" y="189571"/>
            <a:ext cx="8720254" cy="6545766"/>
          </a:xfrm>
        </p:spPr>
        <p:txBody>
          <a:bodyPr>
            <a:normAutofit fontScale="92500" lnSpcReduction="20000"/>
          </a:bodyPr>
          <a:lstStyle/>
          <a:p>
            <a:pPr algn="just">
              <a:lnSpc>
                <a:spcPct val="107000"/>
              </a:lnSpc>
              <a:spcBef>
                <a:spcPts val="0"/>
              </a:spcBef>
            </a:pPr>
            <a:r>
              <a:rPr lang="en-US" b="1" dirty="0" smtClean="0">
                <a:solidFill>
                  <a:srgbClr val="000000"/>
                </a:solidFill>
                <a:latin typeface="Times New Roman" panose="02020603050405020304" pitchFamily="18" charset="0"/>
                <a:ea typeface="Calibri" panose="020F0502020204030204" pitchFamily="34" charset="0"/>
                <a:cs typeface="Times New Roman" panose="02020603050405020304" pitchFamily="18" charset="0"/>
              </a:rPr>
              <a:t>(</a:t>
            </a:r>
            <a:r>
              <a:rPr lang="en-US" b="1" dirty="0">
                <a:solidFill>
                  <a:srgbClr val="000000"/>
                </a:solidFill>
                <a:latin typeface="Times New Roman" panose="02020603050405020304" pitchFamily="18" charset="0"/>
                <a:ea typeface="Calibri" panose="020F0502020204030204" pitchFamily="34" charset="0"/>
                <a:cs typeface="Times New Roman" panose="02020603050405020304" pitchFamily="18" charset="0"/>
              </a:rPr>
              <a:t>2 Corinthians 8:6)</a:t>
            </a:r>
            <a:r>
              <a:rPr lang="en-US" dirty="0">
                <a:solidFill>
                  <a:srgbClr val="000000"/>
                </a:solidFill>
                <a:latin typeface="Times New Roman" panose="02020603050405020304" pitchFamily="18" charset="0"/>
                <a:ea typeface="Calibri" panose="020F0502020204030204" pitchFamily="34" charset="0"/>
                <a:cs typeface="Times New Roman" panose="02020603050405020304" pitchFamily="18" charset="0"/>
              </a:rPr>
              <a:t>  Accordingly, we urged </a:t>
            </a:r>
            <a:r>
              <a:rPr lang="en-US" b="1" dirty="0">
                <a:solidFill>
                  <a:srgbClr val="000000"/>
                </a:solidFill>
                <a:latin typeface="Times New Roman" panose="02020603050405020304" pitchFamily="18" charset="0"/>
                <a:ea typeface="Calibri" panose="020F0502020204030204" pitchFamily="34" charset="0"/>
                <a:cs typeface="Times New Roman" panose="02020603050405020304" pitchFamily="18" charset="0"/>
              </a:rPr>
              <a:t>Titus </a:t>
            </a:r>
            <a:r>
              <a:rPr lang="en-US" dirty="0">
                <a:solidFill>
                  <a:srgbClr val="000000"/>
                </a:solidFill>
                <a:latin typeface="Times New Roman" panose="02020603050405020304" pitchFamily="18" charset="0"/>
                <a:ea typeface="Calibri" panose="020F0502020204030204" pitchFamily="34" charset="0"/>
                <a:cs typeface="Times New Roman" panose="02020603050405020304" pitchFamily="18" charset="0"/>
              </a:rPr>
              <a:t>that as he had started, so he should complete among you this act of grace</a:t>
            </a:r>
            <a:r>
              <a:rPr lang="en-US" dirty="0" smtClean="0">
                <a:solidFill>
                  <a:srgbClr val="000000"/>
                </a:solidFill>
                <a:latin typeface="Times New Roman" panose="02020603050405020304" pitchFamily="18" charset="0"/>
                <a:ea typeface="Calibri" panose="020F0502020204030204" pitchFamily="34" charset="0"/>
                <a:cs typeface="Times New Roman" panose="02020603050405020304" pitchFamily="18" charset="0"/>
              </a:rPr>
              <a:t>.</a:t>
            </a:r>
          </a:p>
          <a:p>
            <a:pPr algn="just">
              <a:lnSpc>
                <a:spcPct val="107000"/>
              </a:lnSpc>
              <a:spcBef>
                <a:spcPts val="0"/>
              </a:spcBef>
            </a:pPr>
            <a:endParaRPr lang="en-US" dirty="0">
              <a:latin typeface="Calibri" panose="020F0502020204030204" pitchFamily="34" charset="0"/>
              <a:ea typeface="Calibri" panose="020F0502020204030204" pitchFamily="34" charset="0"/>
              <a:cs typeface="Times New Roman" panose="02020603050405020304" pitchFamily="18" charset="0"/>
            </a:endParaRPr>
          </a:p>
          <a:p>
            <a:pPr algn="just">
              <a:lnSpc>
                <a:spcPct val="107000"/>
              </a:lnSpc>
              <a:spcBef>
                <a:spcPts val="0"/>
              </a:spcBef>
            </a:pPr>
            <a:r>
              <a:rPr lang="en-US" b="1" dirty="0">
                <a:solidFill>
                  <a:srgbClr val="000000"/>
                </a:solidFill>
                <a:latin typeface="Times New Roman" panose="02020603050405020304" pitchFamily="18" charset="0"/>
                <a:ea typeface="Calibri" panose="020F0502020204030204" pitchFamily="34" charset="0"/>
                <a:cs typeface="Times New Roman" panose="02020603050405020304" pitchFamily="18" charset="0"/>
              </a:rPr>
              <a:t>   (2 Corinthians 8:15-24)</a:t>
            </a:r>
            <a:r>
              <a:rPr lang="en-US" dirty="0">
                <a:solidFill>
                  <a:srgbClr val="000000"/>
                </a:solidFill>
                <a:latin typeface="Times New Roman" panose="02020603050405020304" pitchFamily="18" charset="0"/>
                <a:ea typeface="Calibri" panose="020F0502020204030204" pitchFamily="34" charset="0"/>
                <a:cs typeface="Times New Roman" panose="02020603050405020304" pitchFamily="18" charset="0"/>
              </a:rPr>
              <a:t>  As it is written, "Whoever gathered much had nothing left over, and whoever gathered little had no lack." (16) But thanks be to God, who put into </a:t>
            </a:r>
            <a:r>
              <a:rPr lang="en-US" b="1" dirty="0">
                <a:solidFill>
                  <a:srgbClr val="000000"/>
                </a:solidFill>
                <a:latin typeface="Times New Roman" panose="02020603050405020304" pitchFamily="18" charset="0"/>
                <a:ea typeface="Calibri" panose="020F0502020204030204" pitchFamily="34" charset="0"/>
                <a:cs typeface="Times New Roman" panose="02020603050405020304" pitchFamily="18" charset="0"/>
              </a:rPr>
              <a:t>the heart of Titus</a:t>
            </a:r>
            <a:r>
              <a:rPr lang="en-US" dirty="0">
                <a:solidFill>
                  <a:srgbClr val="000000"/>
                </a:solidFill>
                <a:latin typeface="Times New Roman" panose="02020603050405020304" pitchFamily="18" charset="0"/>
                <a:ea typeface="Calibri" panose="020F0502020204030204" pitchFamily="34" charset="0"/>
                <a:cs typeface="Times New Roman" panose="02020603050405020304" pitchFamily="18" charset="0"/>
              </a:rPr>
              <a:t> the same earnest care I have for you. (17) For he not only accepted our appeal, but being himself very earnest he is going to you of his own accord. (18) With him we are sending the brother who is famous among all the churches for his preaching of the gospel. (19) And not only that, but he has been appointed by the churches to travel with us as we carry out this act of grace that is being ministered by us, for the glory of the Lord himself and to show our good will. (20) We take this course so that no one should blame us about this generous gift that is being administered by us, (21) for we aim at what is honorable not only in the Lord's sight but also in the sight of man. (22) And with them we are sending our brother whom we have often tested and found earnest in many matters, but who is now more earnest than ever because of his great confidence in you. (23) As for</a:t>
            </a:r>
            <a:r>
              <a:rPr lang="en-US" b="1" dirty="0">
                <a:solidFill>
                  <a:srgbClr val="000000"/>
                </a:solidFill>
                <a:latin typeface="Times New Roman" panose="02020603050405020304" pitchFamily="18" charset="0"/>
                <a:ea typeface="Calibri" panose="020F0502020204030204" pitchFamily="34" charset="0"/>
                <a:cs typeface="Times New Roman" panose="02020603050405020304" pitchFamily="18" charset="0"/>
              </a:rPr>
              <a:t> Titus, he is my partner and fellow worker for your benefit. </a:t>
            </a:r>
            <a:r>
              <a:rPr lang="en-US" dirty="0">
                <a:solidFill>
                  <a:srgbClr val="000000"/>
                </a:solidFill>
                <a:latin typeface="Times New Roman" panose="02020603050405020304" pitchFamily="18" charset="0"/>
                <a:ea typeface="Calibri" panose="020F0502020204030204" pitchFamily="34" charset="0"/>
                <a:cs typeface="Times New Roman" panose="02020603050405020304" pitchFamily="18" charset="0"/>
              </a:rPr>
              <a:t>And as for our brothers, they are messengers of the churches, the glory of Christ. (24) So give proof before the churches of your love and of our boasting about you to these men.</a:t>
            </a:r>
            <a:endParaRPr lang="en-US" dirty="0"/>
          </a:p>
        </p:txBody>
      </p:sp>
    </p:spTree>
    <p:extLst>
      <p:ext uri="{BB962C8B-B14F-4D97-AF65-F5344CB8AC3E}">
        <p14:creationId xmlns:p14="http://schemas.microsoft.com/office/powerpoint/2010/main" val="207791739"/>
      </p:ext>
    </p:extLst>
  </p:cSld>
  <p:clrMapOvr>
    <a:masterClrMapping/>
  </p:clrMapOvr>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Subtitle 2"/>
          <p:cNvSpPr>
            <a:spLocks noGrp="1"/>
          </p:cNvSpPr>
          <p:nvPr>
            <p:ph type="subTitle" idx="1"/>
          </p:nvPr>
        </p:nvSpPr>
        <p:spPr>
          <a:xfrm>
            <a:off x="223024" y="189571"/>
            <a:ext cx="8720254" cy="6545766"/>
          </a:xfrm>
        </p:spPr>
        <p:txBody>
          <a:bodyPr>
            <a:normAutofit lnSpcReduction="10000"/>
          </a:bodyPr>
          <a:lstStyle/>
          <a:p>
            <a:pPr algn="just">
              <a:lnSpc>
                <a:spcPct val="107000"/>
              </a:lnSpc>
              <a:spcBef>
                <a:spcPts val="0"/>
              </a:spcBef>
            </a:pPr>
            <a:r>
              <a:rPr lang="en-US" b="1" dirty="0">
                <a:solidFill>
                  <a:srgbClr val="000000"/>
                </a:solidFill>
                <a:latin typeface="Times New Roman" panose="02020603050405020304" pitchFamily="18" charset="0"/>
                <a:ea typeface="Calibri" panose="020F0502020204030204" pitchFamily="34" charset="0"/>
                <a:cs typeface="Times New Roman" panose="02020603050405020304" pitchFamily="18" charset="0"/>
              </a:rPr>
              <a:t> (2 Corinthians 12:18)</a:t>
            </a:r>
            <a:r>
              <a:rPr lang="en-US" dirty="0">
                <a:solidFill>
                  <a:srgbClr val="000000"/>
                </a:solidFill>
                <a:latin typeface="Times New Roman" panose="02020603050405020304" pitchFamily="18" charset="0"/>
                <a:ea typeface="Calibri" panose="020F0502020204030204" pitchFamily="34" charset="0"/>
                <a:cs typeface="Times New Roman" panose="02020603050405020304" pitchFamily="18" charset="0"/>
              </a:rPr>
              <a:t>  I urged</a:t>
            </a:r>
            <a:r>
              <a:rPr lang="en-US" b="1" dirty="0">
                <a:solidFill>
                  <a:srgbClr val="000000"/>
                </a:solidFill>
                <a:latin typeface="Times New Roman" panose="02020603050405020304" pitchFamily="18" charset="0"/>
                <a:ea typeface="Calibri" panose="020F0502020204030204" pitchFamily="34" charset="0"/>
                <a:cs typeface="Times New Roman" panose="02020603050405020304" pitchFamily="18" charset="0"/>
              </a:rPr>
              <a:t> Titus</a:t>
            </a:r>
            <a:r>
              <a:rPr lang="en-US" dirty="0">
                <a:solidFill>
                  <a:srgbClr val="000000"/>
                </a:solidFill>
                <a:latin typeface="Times New Roman" panose="02020603050405020304" pitchFamily="18" charset="0"/>
                <a:ea typeface="Calibri" panose="020F0502020204030204" pitchFamily="34" charset="0"/>
                <a:cs typeface="Times New Roman" panose="02020603050405020304" pitchFamily="18" charset="0"/>
              </a:rPr>
              <a:t> to go, and sent the brother with him. Did </a:t>
            </a:r>
            <a:r>
              <a:rPr lang="en-US" b="1" dirty="0">
                <a:solidFill>
                  <a:srgbClr val="000000"/>
                </a:solidFill>
                <a:latin typeface="Times New Roman" panose="02020603050405020304" pitchFamily="18" charset="0"/>
                <a:ea typeface="Calibri" panose="020F0502020204030204" pitchFamily="34" charset="0"/>
                <a:cs typeface="Times New Roman" panose="02020603050405020304" pitchFamily="18" charset="0"/>
              </a:rPr>
              <a:t>Titus</a:t>
            </a:r>
            <a:r>
              <a:rPr lang="en-US" dirty="0">
                <a:solidFill>
                  <a:srgbClr val="000000"/>
                </a:solidFill>
                <a:latin typeface="Times New Roman" panose="02020603050405020304" pitchFamily="18" charset="0"/>
                <a:ea typeface="Calibri" panose="020F0502020204030204" pitchFamily="34" charset="0"/>
                <a:cs typeface="Times New Roman" panose="02020603050405020304" pitchFamily="18" charset="0"/>
              </a:rPr>
              <a:t> take advantage of you? Did we not act in the same spirit? Did we not take the same steps</a:t>
            </a:r>
            <a:r>
              <a:rPr lang="en-US" dirty="0" smtClean="0">
                <a:solidFill>
                  <a:srgbClr val="000000"/>
                </a:solidFill>
                <a:latin typeface="Times New Roman" panose="02020603050405020304" pitchFamily="18" charset="0"/>
                <a:ea typeface="Calibri" panose="020F0502020204030204" pitchFamily="34" charset="0"/>
                <a:cs typeface="Times New Roman" panose="02020603050405020304" pitchFamily="18" charset="0"/>
              </a:rPr>
              <a:t>?</a:t>
            </a:r>
          </a:p>
          <a:p>
            <a:pPr algn="just">
              <a:lnSpc>
                <a:spcPct val="107000"/>
              </a:lnSpc>
              <a:spcBef>
                <a:spcPts val="0"/>
              </a:spcBef>
            </a:pPr>
            <a:endParaRPr lang="en-US" dirty="0">
              <a:latin typeface="Calibri" panose="020F0502020204030204" pitchFamily="34" charset="0"/>
              <a:ea typeface="Calibri" panose="020F0502020204030204" pitchFamily="34" charset="0"/>
              <a:cs typeface="Times New Roman" panose="02020603050405020304" pitchFamily="18" charset="0"/>
            </a:endParaRPr>
          </a:p>
          <a:p>
            <a:pPr algn="just">
              <a:lnSpc>
                <a:spcPct val="107000"/>
              </a:lnSpc>
              <a:spcBef>
                <a:spcPts val="0"/>
              </a:spcBef>
            </a:pPr>
            <a:r>
              <a:rPr lang="en-US" b="1" dirty="0">
                <a:solidFill>
                  <a:srgbClr val="000000"/>
                </a:solidFill>
                <a:latin typeface="Times New Roman" panose="02020603050405020304" pitchFamily="18" charset="0"/>
                <a:ea typeface="Calibri" panose="020F0502020204030204" pitchFamily="34" charset="0"/>
                <a:cs typeface="Times New Roman" panose="02020603050405020304" pitchFamily="18" charset="0"/>
              </a:rPr>
              <a:t>   (Galatians 2:1-3)</a:t>
            </a:r>
            <a:r>
              <a:rPr lang="en-US" dirty="0">
                <a:solidFill>
                  <a:srgbClr val="000000"/>
                </a:solidFill>
                <a:latin typeface="Times New Roman" panose="02020603050405020304" pitchFamily="18" charset="0"/>
                <a:ea typeface="Calibri" panose="020F0502020204030204" pitchFamily="34" charset="0"/>
                <a:cs typeface="Times New Roman" panose="02020603050405020304" pitchFamily="18" charset="0"/>
              </a:rPr>
              <a:t>  Then after fourteen years I went up again to Jerusalem with Barnabas,</a:t>
            </a:r>
            <a:r>
              <a:rPr lang="en-US" b="1" dirty="0">
                <a:solidFill>
                  <a:srgbClr val="000000"/>
                </a:solidFill>
                <a:latin typeface="Times New Roman" panose="02020603050405020304" pitchFamily="18" charset="0"/>
                <a:ea typeface="Calibri" panose="020F0502020204030204" pitchFamily="34" charset="0"/>
                <a:cs typeface="Times New Roman" panose="02020603050405020304" pitchFamily="18" charset="0"/>
              </a:rPr>
              <a:t> taking Titus along with me.</a:t>
            </a:r>
            <a:r>
              <a:rPr lang="en-US" dirty="0">
                <a:solidFill>
                  <a:srgbClr val="000000"/>
                </a:solidFill>
                <a:latin typeface="Times New Roman" panose="02020603050405020304" pitchFamily="18" charset="0"/>
                <a:ea typeface="Calibri" panose="020F0502020204030204" pitchFamily="34" charset="0"/>
                <a:cs typeface="Times New Roman" panose="02020603050405020304" pitchFamily="18" charset="0"/>
              </a:rPr>
              <a:t> (2) I went up because of a revelation and set before them (though privately before those who seemed influential) the gospel that I proclaim among the Gentiles, in order to make sure I was not running or had not run in vain. (3) But even </a:t>
            </a:r>
            <a:r>
              <a:rPr lang="en-US" b="1" dirty="0">
                <a:solidFill>
                  <a:srgbClr val="000000"/>
                </a:solidFill>
                <a:latin typeface="Times New Roman" panose="02020603050405020304" pitchFamily="18" charset="0"/>
                <a:ea typeface="Calibri" panose="020F0502020204030204" pitchFamily="34" charset="0"/>
                <a:cs typeface="Times New Roman" panose="02020603050405020304" pitchFamily="18" charset="0"/>
              </a:rPr>
              <a:t>Titus, who was with me</a:t>
            </a:r>
            <a:r>
              <a:rPr lang="en-US" dirty="0">
                <a:solidFill>
                  <a:srgbClr val="000000"/>
                </a:solidFill>
                <a:latin typeface="Times New Roman" panose="02020603050405020304" pitchFamily="18" charset="0"/>
                <a:ea typeface="Calibri" panose="020F0502020204030204" pitchFamily="34" charset="0"/>
                <a:cs typeface="Times New Roman" panose="02020603050405020304" pitchFamily="18" charset="0"/>
              </a:rPr>
              <a:t>, was not forced to be circumcised, though he was a Greek</a:t>
            </a:r>
            <a:r>
              <a:rPr lang="en-US" dirty="0" smtClean="0">
                <a:solidFill>
                  <a:srgbClr val="000000"/>
                </a:solidFill>
                <a:latin typeface="Times New Roman" panose="02020603050405020304" pitchFamily="18" charset="0"/>
                <a:ea typeface="Calibri" panose="020F0502020204030204" pitchFamily="34" charset="0"/>
                <a:cs typeface="Times New Roman" panose="02020603050405020304" pitchFamily="18" charset="0"/>
              </a:rPr>
              <a:t>.</a:t>
            </a:r>
          </a:p>
          <a:p>
            <a:pPr algn="just">
              <a:lnSpc>
                <a:spcPct val="107000"/>
              </a:lnSpc>
              <a:spcBef>
                <a:spcPts val="0"/>
              </a:spcBef>
            </a:pPr>
            <a:endParaRPr lang="en-US" dirty="0">
              <a:latin typeface="Calibri" panose="020F0502020204030204" pitchFamily="34" charset="0"/>
              <a:ea typeface="Calibri" panose="020F0502020204030204" pitchFamily="34" charset="0"/>
              <a:cs typeface="Times New Roman" panose="02020603050405020304" pitchFamily="18" charset="0"/>
            </a:endParaRPr>
          </a:p>
          <a:p>
            <a:pPr algn="just">
              <a:lnSpc>
                <a:spcPct val="107000"/>
              </a:lnSpc>
              <a:spcBef>
                <a:spcPts val="0"/>
              </a:spcBef>
            </a:pPr>
            <a:r>
              <a:rPr lang="en-US" b="1" dirty="0">
                <a:solidFill>
                  <a:srgbClr val="000000"/>
                </a:solidFill>
                <a:latin typeface="Times New Roman" panose="02020603050405020304" pitchFamily="18" charset="0"/>
                <a:ea typeface="Calibri" panose="020F0502020204030204" pitchFamily="34" charset="0"/>
                <a:cs typeface="Times New Roman" panose="02020603050405020304" pitchFamily="18" charset="0"/>
              </a:rPr>
              <a:t>   (2 Timothy 4:10-12)</a:t>
            </a:r>
            <a:r>
              <a:rPr lang="en-US" dirty="0">
                <a:solidFill>
                  <a:srgbClr val="000000"/>
                </a:solidFill>
                <a:latin typeface="Times New Roman" panose="02020603050405020304" pitchFamily="18" charset="0"/>
                <a:ea typeface="Calibri" panose="020F0502020204030204" pitchFamily="34" charset="0"/>
                <a:cs typeface="Times New Roman" panose="02020603050405020304" pitchFamily="18" charset="0"/>
              </a:rPr>
              <a:t>  For Demas, in love with this present world, has deserted me and gone to Thessalonica. </a:t>
            </a:r>
            <a:r>
              <a:rPr lang="en-US" dirty="0" err="1">
                <a:solidFill>
                  <a:srgbClr val="000000"/>
                </a:solidFill>
                <a:latin typeface="Times New Roman" panose="02020603050405020304" pitchFamily="18" charset="0"/>
                <a:ea typeface="Calibri" panose="020F0502020204030204" pitchFamily="34" charset="0"/>
                <a:cs typeface="Times New Roman" panose="02020603050405020304" pitchFamily="18" charset="0"/>
              </a:rPr>
              <a:t>Crescens</a:t>
            </a:r>
            <a:r>
              <a:rPr lang="en-US" dirty="0">
                <a:solidFill>
                  <a:srgbClr val="000000"/>
                </a:solidFill>
                <a:latin typeface="Times New Roman" panose="02020603050405020304" pitchFamily="18" charset="0"/>
                <a:ea typeface="Calibri" panose="020F0502020204030204" pitchFamily="34" charset="0"/>
                <a:cs typeface="Times New Roman" panose="02020603050405020304" pitchFamily="18" charset="0"/>
              </a:rPr>
              <a:t> has gone to Galatia, </a:t>
            </a:r>
            <a:r>
              <a:rPr lang="en-US" b="1" dirty="0">
                <a:solidFill>
                  <a:srgbClr val="000000"/>
                </a:solidFill>
                <a:latin typeface="Times New Roman" panose="02020603050405020304" pitchFamily="18" charset="0"/>
                <a:ea typeface="Calibri" panose="020F0502020204030204" pitchFamily="34" charset="0"/>
                <a:cs typeface="Times New Roman" panose="02020603050405020304" pitchFamily="18" charset="0"/>
              </a:rPr>
              <a:t>Titus to Dalmatia.</a:t>
            </a:r>
            <a:r>
              <a:rPr lang="en-US" dirty="0">
                <a:solidFill>
                  <a:srgbClr val="000000"/>
                </a:solidFill>
                <a:latin typeface="Times New Roman" panose="02020603050405020304" pitchFamily="18" charset="0"/>
                <a:ea typeface="Calibri" panose="020F0502020204030204" pitchFamily="34" charset="0"/>
                <a:cs typeface="Times New Roman" panose="02020603050405020304" pitchFamily="18" charset="0"/>
              </a:rPr>
              <a:t> (11) Luke alone is with me. Get Mark and bring him with you, for he is very useful to me for ministry. (12) </a:t>
            </a:r>
            <a:r>
              <a:rPr lang="en-US" dirty="0" err="1">
                <a:solidFill>
                  <a:srgbClr val="000000"/>
                </a:solidFill>
                <a:latin typeface="Times New Roman" panose="02020603050405020304" pitchFamily="18" charset="0"/>
                <a:ea typeface="Calibri" panose="020F0502020204030204" pitchFamily="34" charset="0"/>
                <a:cs typeface="Times New Roman" panose="02020603050405020304" pitchFamily="18" charset="0"/>
              </a:rPr>
              <a:t>Tychicus</a:t>
            </a:r>
            <a:r>
              <a:rPr lang="en-US" dirty="0">
                <a:solidFill>
                  <a:srgbClr val="000000"/>
                </a:solidFill>
                <a:latin typeface="Times New Roman" panose="02020603050405020304" pitchFamily="18" charset="0"/>
                <a:ea typeface="Calibri" panose="020F0502020204030204" pitchFamily="34" charset="0"/>
                <a:cs typeface="Times New Roman" panose="02020603050405020304" pitchFamily="18" charset="0"/>
              </a:rPr>
              <a:t> I have sent to Ephesus.</a:t>
            </a:r>
            <a:endParaRPr lang="en-US" dirty="0"/>
          </a:p>
        </p:txBody>
      </p:sp>
    </p:spTree>
    <p:extLst>
      <p:ext uri="{BB962C8B-B14F-4D97-AF65-F5344CB8AC3E}">
        <p14:creationId xmlns:p14="http://schemas.microsoft.com/office/powerpoint/2010/main" val="2057785168"/>
      </p:ext>
    </p:extLst>
  </p:cSld>
  <p:clrMapOvr>
    <a:masterClrMapping/>
  </p:clrMapOvr>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Subtitle 2"/>
          <p:cNvSpPr>
            <a:spLocks noGrp="1"/>
          </p:cNvSpPr>
          <p:nvPr>
            <p:ph type="subTitle" idx="1"/>
          </p:nvPr>
        </p:nvSpPr>
        <p:spPr>
          <a:xfrm>
            <a:off x="223024" y="189571"/>
            <a:ext cx="8720254" cy="6545766"/>
          </a:xfrm>
        </p:spPr>
        <p:txBody>
          <a:bodyPr/>
          <a:lstStyle/>
          <a:p>
            <a:pPr>
              <a:lnSpc>
                <a:spcPct val="107000"/>
              </a:lnSpc>
              <a:spcBef>
                <a:spcPts val="0"/>
              </a:spcBef>
            </a:pPr>
            <a:r>
              <a:rPr lang="en-US" sz="2800" b="1" u="sng" dirty="0">
                <a:latin typeface="Times New Roman" panose="02020603050405020304" pitchFamily="18" charset="0"/>
                <a:ea typeface="Times New Roman" panose="02020603050405020304" pitchFamily="18" charset="0"/>
                <a:cs typeface="Times New Roman" panose="02020603050405020304" pitchFamily="18" charset="0"/>
              </a:rPr>
              <a:t>C. THE PERSON OF TITUS</a:t>
            </a:r>
            <a:endParaRPr lang="en-US" u="sng" dirty="0">
              <a:latin typeface="Calibri" panose="020F0502020204030204" pitchFamily="34" charset="0"/>
              <a:ea typeface="Calibri" panose="020F0502020204030204" pitchFamily="34" charset="0"/>
              <a:cs typeface="Times New Roman" panose="02020603050405020304" pitchFamily="18" charset="0"/>
            </a:endParaRPr>
          </a:p>
          <a:p>
            <a:pPr>
              <a:lnSpc>
                <a:spcPct val="107000"/>
              </a:lnSpc>
              <a:spcBef>
                <a:spcPts val="0"/>
              </a:spcBef>
            </a:pPr>
            <a:r>
              <a:rPr lang="en-US" dirty="0">
                <a:latin typeface="Times New Roman" panose="02020603050405020304" pitchFamily="18" charset="0"/>
                <a:ea typeface="Times New Roman" panose="02020603050405020304" pitchFamily="18" charset="0"/>
                <a:cs typeface="Times New Roman" panose="02020603050405020304" pitchFamily="18" charset="0"/>
              </a:rPr>
              <a:t>       His relics, now consisting of only his skull, are venerated in the Church of St. Titus, Heraklion, Crete to which it was returned in 1966 after being removed to Venice during the Turkish occupation</a:t>
            </a:r>
            <a:r>
              <a:rPr lang="en-US" dirty="0" smtClean="0">
                <a:latin typeface="Times New Roman" panose="02020603050405020304" pitchFamily="18" charset="0"/>
                <a:ea typeface="Times New Roman" panose="02020603050405020304" pitchFamily="18" charset="0"/>
                <a:cs typeface="Times New Roman" panose="02020603050405020304" pitchFamily="18" charset="0"/>
              </a:rPr>
              <a:t>.</a:t>
            </a:r>
          </a:p>
          <a:p>
            <a:pPr>
              <a:lnSpc>
                <a:spcPct val="107000"/>
              </a:lnSpc>
              <a:spcBef>
                <a:spcPts val="0"/>
              </a:spcBef>
            </a:pPr>
            <a:endParaRPr lang="en-US" dirty="0">
              <a:latin typeface="Calibri" panose="020F0502020204030204" pitchFamily="34" charset="0"/>
              <a:ea typeface="Calibri" panose="020F0502020204030204" pitchFamily="34" charset="0"/>
              <a:cs typeface="Times New Roman" panose="02020603050405020304" pitchFamily="18" charset="0"/>
            </a:endParaRPr>
          </a:p>
          <a:p>
            <a:pPr>
              <a:lnSpc>
                <a:spcPct val="107000"/>
              </a:lnSpc>
              <a:spcBef>
                <a:spcPts val="0"/>
              </a:spcBef>
            </a:pPr>
            <a:r>
              <a:rPr lang="en-US" dirty="0">
                <a:latin typeface="Times New Roman" panose="02020603050405020304" pitchFamily="18" charset="0"/>
                <a:ea typeface="Times New Roman" panose="02020603050405020304" pitchFamily="18" charset="0"/>
                <a:cs typeface="Times New Roman" panose="02020603050405020304" pitchFamily="18" charset="0"/>
              </a:rPr>
              <a:t>      St. Titus is the patron saint of the United States Army Chaplain Corps. The Corps has established the Order of Titus Award. According to the Department of Defense, the "Order of Titus award is the only award presented by the Chief of Chaplains to recognize outstanding performance of ministry by chaplains and chaplain assistants. The Order of Titus is awarded for meritorious contributions to the unique and highly visible Unit Ministry Team Observer Controller Program. The award recognizes the great importance of realistic, doctrinally guided combat ministry training in ensuring the delivery of prevailing religious support to the American Soldier."</a:t>
            </a:r>
            <a:endParaRPr lang="en-US" dirty="0">
              <a:latin typeface="Calibri" panose="020F0502020204030204" pitchFamily="34" charset="0"/>
              <a:ea typeface="Calibri" panose="020F0502020204030204" pitchFamily="34" charset="0"/>
              <a:cs typeface="Times New Roman" panose="02020603050405020304" pitchFamily="18" charset="0"/>
            </a:endParaRPr>
          </a:p>
          <a:p>
            <a:endParaRPr lang="en-US" dirty="0"/>
          </a:p>
        </p:txBody>
      </p:sp>
    </p:spTree>
    <p:extLst>
      <p:ext uri="{BB962C8B-B14F-4D97-AF65-F5344CB8AC3E}">
        <p14:creationId xmlns:p14="http://schemas.microsoft.com/office/powerpoint/2010/main" val="320180825"/>
      </p:ext>
    </p:extLst>
  </p:cSld>
  <p:clrMapOvr>
    <a:masterClrMapping/>
  </p:clrMapOvr>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Subtitle 2"/>
          <p:cNvSpPr>
            <a:spLocks noGrp="1"/>
          </p:cNvSpPr>
          <p:nvPr>
            <p:ph type="subTitle" idx="1"/>
          </p:nvPr>
        </p:nvSpPr>
        <p:spPr>
          <a:xfrm>
            <a:off x="223024" y="189571"/>
            <a:ext cx="8720254" cy="6545766"/>
          </a:xfrm>
        </p:spPr>
        <p:txBody>
          <a:bodyPr/>
          <a:lstStyle/>
          <a:p>
            <a:endParaRPr lang="en-US" dirty="0"/>
          </a:p>
        </p:txBody>
      </p:sp>
      <p:pic>
        <p:nvPicPr>
          <p:cNvPr id="2" name="Picture 1"/>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222026" y="540834"/>
            <a:ext cx="8721252" cy="5843239"/>
          </a:xfrm>
          <a:prstGeom prst="rect">
            <a:avLst/>
          </a:prstGeom>
        </p:spPr>
      </p:pic>
    </p:spTree>
    <p:extLst>
      <p:ext uri="{BB962C8B-B14F-4D97-AF65-F5344CB8AC3E}">
        <p14:creationId xmlns:p14="http://schemas.microsoft.com/office/powerpoint/2010/main" val="2805655519"/>
      </p:ext>
    </p:extLst>
  </p:cSld>
  <p:clrMapOvr>
    <a:masterClrMapping/>
  </p:clrMapOvr>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pic>
        <p:nvPicPr>
          <p:cNvPr id="4" name="Content Placeholder 3"/>
          <p:cNvPicPr>
            <a:picLocks noGrp="1" noChangeAspect="1"/>
          </p:cNvPicPr>
          <p:nvPr>
            <p:ph idx="1"/>
          </p:nvPr>
        </p:nvPicPr>
        <p:blipFill>
          <a:blip r:embed="rId2">
            <a:extLst>
              <a:ext uri="{28A0092B-C50C-407E-A947-70E740481C1C}">
                <a14:useLocalDpi xmlns:a14="http://schemas.microsoft.com/office/drawing/2010/main" val="0"/>
              </a:ext>
            </a:extLst>
          </a:blip>
          <a:stretch>
            <a:fillRect/>
          </a:stretch>
        </p:blipFill>
        <p:spPr>
          <a:xfrm>
            <a:off x="263912" y="365126"/>
            <a:ext cx="8629748" cy="5744176"/>
          </a:xfrm>
        </p:spPr>
      </p:pic>
    </p:spTree>
    <p:extLst>
      <p:ext uri="{BB962C8B-B14F-4D97-AF65-F5344CB8AC3E}">
        <p14:creationId xmlns:p14="http://schemas.microsoft.com/office/powerpoint/2010/main" val="2849736968"/>
      </p:ext>
    </p:extLst>
  </p:cSld>
  <p:clrMapOvr>
    <a:masterClrMapping/>
  </p:clrMapOvr>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pic>
        <p:nvPicPr>
          <p:cNvPr id="4" name="Content Placeholder 3"/>
          <p:cNvPicPr>
            <a:picLocks noGrp="1" noChangeAspect="1"/>
          </p:cNvPicPr>
          <p:nvPr>
            <p:ph idx="1"/>
          </p:nvPr>
        </p:nvPicPr>
        <p:blipFill>
          <a:blip r:embed="rId2"/>
          <a:stretch>
            <a:fillRect/>
          </a:stretch>
        </p:blipFill>
        <p:spPr>
          <a:xfrm>
            <a:off x="475854" y="477508"/>
            <a:ext cx="8192292" cy="5243067"/>
          </a:xfrm>
          <a:prstGeom prst="rect">
            <a:avLst/>
          </a:prstGeom>
        </p:spPr>
      </p:pic>
    </p:spTree>
    <p:extLst>
      <p:ext uri="{BB962C8B-B14F-4D97-AF65-F5344CB8AC3E}">
        <p14:creationId xmlns:p14="http://schemas.microsoft.com/office/powerpoint/2010/main" val="1615588828"/>
      </p:ext>
    </p:extLst>
  </p:cSld>
  <p:clrMapOvr>
    <a:masterClrMapping/>
  </p:clrMapOvr>
  <p:timing>
    <p:tnLst>
      <p:par>
        <p:cT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pic>
        <p:nvPicPr>
          <p:cNvPr id="4" name="Content Placeholder 3"/>
          <p:cNvPicPr>
            <a:picLocks noGrp="1" noChangeAspect="1"/>
          </p:cNvPicPr>
          <p:nvPr>
            <p:ph idx="1"/>
          </p:nvPr>
        </p:nvPicPr>
        <p:blipFill>
          <a:blip r:embed="rId2"/>
          <a:stretch>
            <a:fillRect/>
          </a:stretch>
        </p:blipFill>
        <p:spPr>
          <a:xfrm>
            <a:off x="372287" y="878082"/>
            <a:ext cx="8622429" cy="4095362"/>
          </a:xfrm>
          <a:prstGeom prst="rect">
            <a:avLst/>
          </a:prstGeom>
        </p:spPr>
      </p:pic>
    </p:spTree>
    <p:extLst>
      <p:ext uri="{BB962C8B-B14F-4D97-AF65-F5344CB8AC3E}">
        <p14:creationId xmlns:p14="http://schemas.microsoft.com/office/powerpoint/2010/main" val="4200382445"/>
      </p:ext>
    </p:extLst>
  </p:cSld>
  <p:clrMapOvr>
    <a:masterClrMapping/>
  </p:clrMapOvr>
  <p:timing>
    <p:tnLst>
      <p:par>
        <p:cTn id="1" dur="indefinite" restart="never" nodeType="tmRoot"/>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pic>
        <p:nvPicPr>
          <p:cNvPr id="4" name="Content Placeholder 3"/>
          <p:cNvPicPr>
            <a:picLocks noGrp="1" noChangeAspect="1"/>
          </p:cNvPicPr>
          <p:nvPr>
            <p:ph idx="1"/>
          </p:nvPr>
        </p:nvPicPr>
        <p:blipFill>
          <a:blip r:embed="rId2">
            <a:extLst>
              <a:ext uri="{28A0092B-C50C-407E-A947-70E740481C1C}">
                <a14:useLocalDpi xmlns:a14="http://schemas.microsoft.com/office/drawing/2010/main" val="0"/>
              </a:ext>
            </a:extLst>
          </a:blip>
          <a:stretch>
            <a:fillRect/>
          </a:stretch>
        </p:blipFill>
        <p:spPr>
          <a:xfrm>
            <a:off x="147031" y="717492"/>
            <a:ext cx="8849938" cy="4780059"/>
          </a:xfrm>
        </p:spPr>
      </p:pic>
    </p:spTree>
    <p:extLst>
      <p:ext uri="{BB962C8B-B14F-4D97-AF65-F5344CB8AC3E}">
        <p14:creationId xmlns:p14="http://schemas.microsoft.com/office/powerpoint/2010/main" val="1587386144"/>
      </p:ext>
    </p:extLst>
  </p:cSld>
  <p:clrMapOvr>
    <a:masterClrMapping/>
  </p:clrMapOvr>
  <p:timing>
    <p:tnLst>
      <p:par>
        <p:cTn id="1" dur="indefinite" restart="never" nodeType="tmRoot"/>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pic>
        <p:nvPicPr>
          <p:cNvPr id="4" name="Content Placeholder 3"/>
          <p:cNvPicPr>
            <a:picLocks noGrp="1" noChangeAspect="1"/>
          </p:cNvPicPr>
          <p:nvPr>
            <p:ph idx="1"/>
          </p:nvPr>
        </p:nvPicPr>
        <p:blipFill>
          <a:blip r:embed="rId2">
            <a:extLst>
              <a:ext uri="{28A0092B-C50C-407E-A947-70E740481C1C}">
                <a14:useLocalDpi xmlns:a14="http://schemas.microsoft.com/office/drawing/2010/main" val="0"/>
              </a:ext>
            </a:extLst>
          </a:blip>
          <a:stretch>
            <a:fillRect/>
          </a:stretch>
        </p:blipFill>
        <p:spPr>
          <a:xfrm>
            <a:off x="307760" y="747809"/>
            <a:ext cx="8528479" cy="5318454"/>
          </a:xfrm>
        </p:spPr>
      </p:pic>
    </p:spTree>
    <p:extLst>
      <p:ext uri="{BB962C8B-B14F-4D97-AF65-F5344CB8AC3E}">
        <p14:creationId xmlns:p14="http://schemas.microsoft.com/office/powerpoint/2010/main" val="3487748650"/>
      </p:ext>
    </p:extLst>
  </p:cSld>
  <p:clrMapOvr>
    <a:masterClrMapping/>
  </p:clrMapOvr>
  <p:timing>
    <p:tnLst>
      <p:par>
        <p:cTn id="1" dur="indefinite" restart="never" nodeType="tmRoot"/>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pic>
        <p:nvPicPr>
          <p:cNvPr id="4" name="Content Placeholder 3"/>
          <p:cNvPicPr>
            <a:picLocks noGrp="1" noChangeAspect="1"/>
          </p:cNvPicPr>
          <p:nvPr>
            <p:ph idx="1"/>
          </p:nvPr>
        </p:nvPicPr>
        <p:blipFill>
          <a:blip r:embed="rId2">
            <a:extLst>
              <a:ext uri="{28A0092B-C50C-407E-A947-70E740481C1C}">
                <a14:useLocalDpi xmlns:a14="http://schemas.microsoft.com/office/drawing/2010/main" val="0"/>
              </a:ext>
            </a:extLst>
          </a:blip>
          <a:stretch>
            <a:fillRect/>
          </a:stretch>
        </p:blipFill>
        <p:spPr>
          <a:xfrm>
            <a:off x="331254" y="520933"/>
            <a:ext cx="8481492" cy="5701448"/>
          </a:xfrm>
        </p:spPr>
      </p:pic>
    </p:spTree>
    <p:extLst>
      <p:ext uri="{BB962C8B-B14F-4D97-AF65-F5344CB8AC3E}">
        <p14:creationId xmlns:p14="http://schemas.microsoft.com/office/powerpoint/2010/main" val="87958984"/>
      </p:ext>
    </p:extLst>
  </p:cSld>
  <p:clrMapOvr>
    <a:masterClrMapping/>
  </p:clrMapOvr>
  <p:timing>
    <p:tnLst>
      <p:par>
        <p:cTn id="1" dur="indefinite" restart="never" nodeType="tmRoot"/>
      </p:par>
    </p:tn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pic>
        <p:nvPicPr>
          <p:cNvPr id="4" name="Content Placeholder 3"/>
          <p:cNvPicPr>
            <a:picLocks noGrp="1" noChangeAspect="1"/>
          </p:cNvPicPr>
          <p:nvPr>
            <p:ph idx="1"/>
          </p:nvPr>
        </p:nvPicPr>
        <p:blipFill>
          <a:blip r:embed="rId2">
            <a:extLst>
              <a:ext uri="{28A0092B-C50C-407E-A947-70E740481C1C}">
                <a14:useLocalDpi xmlns:a14="http://schemas.microsoft.com/office/drawing/2010/main" val="0"/>
              </a:ext>
            </a:extLst>
          </a:blip>
          <a:stretch>
            <a:fillRect/>
          </a:stretch>
        </p:blipFill>
        <p:spPr>
          <a:xfrm>
            <a:off x="1753613" y="365126"/>
            <a:ext cx="5215899" cy="6214965"/>
          </a:xfrm>
        </p:spPr>
      </p:pic>
    </p:spTree>
    <p:extLst>
      <p:ext uri="{BB962C8B-B14F-4D97-AF65-F5344CB8AC3E}">
        <p14:creationId xmlns:p14="http://schemas.microsoft.com/office/powerpoint/2010/main" val="605689071"/>
      </p:ext>
    </p:extLst>
  </p:cSld>
  <p:clrMapOvr>
    <a:masterClrMapping/>
  </p:clrMapOvr>
  <p:timing>
    <p:tnLst>
      <p:par>
        <p:cTn id="1" dur="indefinite" restart="never" nodeType="tmRoot"/>
      </p:par>
    </p:tn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dirty="0"/>
          </a:p>
        </p:txBody>
      </p:sp>
      <p:pic>
        <p:nvPicPr>
          <p:cNvPr id="11" name="Picture 10"/>
          <p:cNvPicPr>
            <a:picLocks noChangeAspect="1"/>
          </p:cNvPicPr>
          <p:nvPr/>
        </p:nvPicPr>
        <p:blipFill>
          <a:blip r:embed="rId2"/>
          <a:stretch>
            <a:fillRect/>
          </a:stretch>
        </p:blipFill>
        <p:spPr>
          <a:xfrm>
            <a:off x="257988" y="0"/>
            <a:ext cx="8451979" cy="6646127"/>
          </a:xfrm>
          <a:prstGeom prst="rect">
            <a:avLst/>
          </a:prstGeom>
        </p:spPr>
      </p:pic>
    </p:spTree>
    <p:extLst>
      <p:ext uri="{BB962C8B-B14F-4D97-AF65-F5344CB8AC3E}">
        <p14:creationId xmlns:p14="http://schemas.microsoft.com/office/powerpoint/2010/main" val="1212085021"/>
      </p:ext>
    </p:extLst>
  </p:cSld>
  <p:clrMapOvr>
    <a:masterClrMapping/>
  </p:clrMapOvr>
  <p:timing>
    <p:tnLst>
      <p:par>
        <p:cTn id="1" dur="indefinite" restart="never" nodeType="tmRoot"/>
      </p:par>
    </p:tn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pic>
        <p:nvPicPr>
          <p:cNvPr id="4" name="Content Placeholder 3"/>
          <p:cNvPicPr>
            <a:picLocks noGrp="1" noChangeAspect="1"/>
          </p:cNvPicPr>
          <p:nvPr>
            <p:ph idx="1"/>
          </p:nvPr>
        </p:nvPicPr>
        <p:blipFill>
          <a:blip r:embed="rId2">
            <a:extLst>
              <a:ext uri="{28A0092B-C50C-407E-A947-70E740481C1C}">
                <a14:useLocalDpi xmlns:a14="http://schemas.microsoft.com/office/drawing/2010/main" val="0"/>
              </a:ext>
            </a:extLst>
          </a:blip>
          <a:stretch>
            <a:fillRect/>
          </a:stretch>
        </p:blipFill>
        <p:spPr>
          <a:xfrm>
            <a:off x="264765" y="911535"/>
            <a:ext cx="8614470" cy="4307235"/>
          </a:xfrm>
        </p:spPr>
      </p:pic>
    </p:spTree>
    <p:extLst>
      <p:ext uri="{BB962C8B-B14F-4D97-AF65-F5344CB8AC3E}">
        <p14:creationId xmlns:p14="http://schemas.microsoft.com/office/powerpoint/2010/main" val="450258612"/>
      </p:ext>
    </p:extLst>
  </p:cSld>
  <p:clrMapOvr>
    <a:masterClrMapping/>
  </p:clrMapOvr>
  <p:timing>
    <p:tnLst>
      <p:par>
        <p:cTn id="1" dur="indefinite" restart="never" nodeType="tmRoot"/>
      </p:par>
    </p:tn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pic>
        <p:nvPicPr>
          <p:cNvPr id="4" name="Content Placeholder 3"/>
          <p:cNvPicPr>
            <a:picLocks noGrp="1" noChangeAspect="1"/>
          </p:cNvPicPr>
          <p:nvPr>
            <p:ph idx="1"/>
          </p:nvPr>
        </p:nvPicPr>
        <p:blipFill>
          <a:blip r:embed="rId2">
            <a:extLst>
              <a:ext uri="{28A0092B-C50C-407E-A947-70E740481C1C}">
                <a14:useLocalDpi xmlns:a14="http://schemas.microsoft.com/office/drawing/2010/main" val="0"/>
              </a:ext>
            </a:extLst>
          </a:blip>
          <a:stretch>
            <a:fillRect/>
          </a:stretch>
        </p:blipFill>
        <p:spPr>
          <a:xfrm>
            <a:off x="940343" y="365126"/>
            <a:ext cx="7263313" cy="5447485"/>
          </a:xfrm>
        </p:spPr>
      </p:pic>
    </p:spTree>
    <p:extLst>
      <p:ext uri="{BB962C8B-B14F-4D97-AF65-F5344CB8AC3E}">
        <p14:creationId xmlns:p14="http://schemas.microsoft.com/office/powerpoint/2010/main" val="2578652672"/>
      </p:ext>
    </p:extLst>
  </p:cSld>
  <p:clrMapOvr>
    <a:masterClrMapping/>
  </p:clrMapOvr>
  <p:timing>
    <p:tnLst>
      <p:par>
        <p:cTn id="1" dur="indefinite" restart="never" nodeType="tmRoot"/>
      </p:par>
    </p:tn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Content Placeholder 3"/>
          <p:cNvPicPr>
            <a:picLocks noGrp="1" noChangeAspect="1"/>
          </p:cNvPicPr>
          <p:nvPr>
            <p:ph idx="1"/>
          </p:nvPr>
        </p:nvPicPr>
        <p:blipFill>
          <a:blip r:embed="rId2"/>
          <a:stretch>
            <a:fillRect/>
          </a:stretch>
        </p:blipFill>
        <p:spPr>
          <a:xfrm>
            <a:off x="2148140" y="1104861"/>
            <a:ext cx="4486836" cy="4486836"/>
          </a:xfrm>
          <a:prstGeom prst="rect">
            <a:avLst/>
          </a:prstGeom>
        </p:spPr>
      </p:pic>
    </p:spTree>
    <p:extLst>
      <p:ext uri="{BB962C8B-B14F-4D97-AF65-F5344CB8AC3E}">
        <p14:creationId xmlns:p14="http://schemas.microsoft.com/office/powerpoint/2010/main" val="413957873"/>
      </p:ext>
    </p:extLst>
  </p:cSld>
  <p:clrMapOvr>
    <a:masterClrMapping/>
  </p:clrMapOvr>
  <p:timing>
    <p:tnLst>
      <p:par>
        <p:cTn id="1" dur="indefinite" restart="never" nodeType="tmRoot"/>
      </p:par>
    </p:tn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pic>
        <p:nvPicPr>
          <p:cNvPr id="1026" name="Picture 2" descr="https://1yearfear2faith.files.wordpress.com/2015/04/god-doesnot-lie.jpg"/>
          <p:cNvPicPr>
            <a:picLocks noGrp="1" noChangeAspect="1" noChangeArrowheads="1"/>
          </p:cNvPicPr>
          <p:nvPr>
            <p:ph idx="1"/>
          </p:nvPr>
        </p:nvPicPr>
        <p:blipFill>
          <a:blip r:embed="rId2">
            <a:extLst>
              <a:ext uri="{28A0092B-C50C-407E-A947-70E740481C1C}">
                <a14:useLocalDpi xmlns:a14="http://schemas.microsoft.com/office/drawing/2010/main" val="0"/>
              </a:ext>
            </a:extLst>
          </a:blip>
          <a:srcRect/>
          <a:stretch>
            <a:fillRect/>
          </a:stretch>
        </p:blipFill>
        <p:spPr bwMode="auto">
          <a:xfrm>
            <a:off x="479818" y="540118"/>
            <a:ext cx="8035532" cy="5615355"/>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595344104"/>
      </p:ext>
    </p:extLst>
  </p:cSld>
  <p:clrMapOvr>
    <a:masterClrMapping/>
  </p:clrMapOvr>
  <p:timing>
    <p:tnLst>
      <p:par>
        <p:cTn id="1" dur="indefinite" restart="never" nodeType="tmRoot"/>
      </p:par>
    </p:tnLst>
  </p:timing>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pic>
        <p:nvPicPr>
          <p:cNvPr id="4" name="Content Placeholder 3"/>
          <p:cNvPicPr>
            <a:picLocks noGrp="1" noChangeAspect="1"/>
          </p:cNvPicPr>
          <p:nvPr>
            <p:ph idx="1"/>
          </p:nvPr>
        </p:nvPicPr>
        <p:blipFill>
          <a:blip r:embed="rId2"/>
          <a:stretch>
            <a:fillRect/>
          </a:stretch>
        </p:blipFill>
        <p:spPr>
          <a:xfrm>
            <a:off x="885299" y="365126"/>
            <a:ext cx="7373401" cy="5806553"/>
          </a:xfrm>
          <a:prstGeom prst="rect">
            <a:avLst/>
          </a:prstGeom>
        </p:spPr>
      </p:pic>
    </p:spTree>
    <p:extLst>
      <p:ext uri="{BB962C8B-B14F-4D97-AF65-F5344CB8AC3E}">
        <p14:creationId xmlns:p14="http://schemas.microsoft.com/office/powerpoint/2010/main" val="3454696225"/>
      </p:ext>
    </p:extLst>
  </p:cSld>
  <p:clrMapOvr>
    <a:masterClrMapping/>
  </p:clrMapOvr>
  <p:timing>
    <p:tnLst>
      <p:par>
        <p:cTn id="1" dur="indefinite" restart="never" nodeType="tmRoot"/>
      </p:par>
    </p:tnLst>
  </p:timing>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pic>
        <p:nvPicPr>
          <p:cNvPr id="4" name="Content Placeholder 3"/>
          <p:cNvPicPr>
            <a:picLocks noGrp="1" noChangeAspect="1"/>
          </p:cNvPicPr>
          <p:nvPr>
            <p:ph idx="1"/>
          </p:nvPr>
        </p:nvPicPr>
        <p:blipFill>
          <a:blip r:embed="rId2"/>
          <a:stretch>
            <a:fillRect/>
          </a:stretch>
        </p:blipFill>
        <p:spPr>
          <a:xfrm>
            <a:off x="291192" y="576998"/>
            <a:ext cx="8561616" cy="5422357"/>
          </a:xfrm>
          <a:prstGeom prst="rect">
            <a:avLst/>
          </a:prstGeom>
        </p:spPr>
      </p:pic>
    </p:spTree>
    <p:extLst>
      <p:ext uri="{BB962C8B-B14F-4D97-AF65-F5344CB8AC3E}">
        <p14:creationId xmlns:p14="http://schemas.microsoft.com/office/powerpoint/2010/main" val="1739232056"/>
      </p:ext>
    </p:extLst>
  </p:cSld>
  <p:clrMapOvr>
    <a:masterClrMapping/>
  </p:clrMapOvr>
  <p:timing>
    <p:tnLst>
      <p:par>
        <p:cTn id="1" dur="indefinite" restart="never" nodeType="tmRoot"/>
      </p:par>
    </p:tnLst>
  </p:timing>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pic>
        <p:nvPicPr>
          <p:cNvPr id="4" name="Content Placeholder 3"/>
          <p:cNvPicPr>
            <a:picLocks noGrp="1" noChangeAspect="1"/>
          </p:cNvPicPr>
          <p:nvPr>
            <p:ph idx="1"/>
          </p:nvPr>
        </p:nvPicPr>
        <p:blipFill>
          <a:blip r:embed="rId2"/>
          <a:stretch>
            <a:fillRect/>
          </a:stretch>
        </p:blipFill>
        <p:spPr>
          <a:xfrm>
            <a:off x="1518938" y="286756"/>
            <a:ext cx="6106124" cy="6337067"/>
          </a:xfrm>
          <a:prstGeom prst="rect">
            <a:avLst/>
          </a:prstGeom>
        </p:spPr>
      </p:pic>
    </p:spTree>
    <p:extLst>
      <p:ext uri="{BB962C8B-B14F-4D97-AF65-F5344CB8AC3E}">
        <p14:creationId xmlns:p14="http://schemas.microsoft.com/office/powerpoint/2010/main" val="3657650968"/>
      </p:ext>
    </p:extLst>
  </p:cSld>
  <p:clrMapOvr>
    <a:masterClrMapping/>
  </p:clrMapOvr>
  <p:timing>
    <p:tnLst>
      <p:par>
        <p:cTn id="1" dur="indefinite" restart="never" nodeType="tmRoot"/>
      </p:par>
    </p:tnLst>
  </p:timing>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224035" y="2469843"/>
            <a:ext cx="5690206" cy="845170"/>
          </a:xfrm>
        </p:spPr>
        <p:txBody>
          <a:bodyPr/>
          <a:lstStyle/>
          <a:p>
            <a:endParaRPr lang="en-US" dirty="0"/>
          </a:p>
        </p:txBody>
      </p:sp>
      <p:sp>
        <p:nvSpPr>
          <p:cNvPr id="3" name="Content Placeholder 2"/>
          <p:cNvSpPr>
            <a:spLocks noGrp="1"/>
          </p:cNvSpPr>
          <p:nvPr>
            <p:ph idx="1"/>
          </p:nvPr>
        </p:nvSpPr>
        <p:spPr/>
        <p:txBody>
          <a:bodyPr/>
          <a:lstStyle/>
          <a:p>
            <a:endParaRPr lang="en-US"/>
          </a:p>
        </p:txBody>
      </p:sp>
      <p:pic>
        <p:nvPicPr>
          <p:cNvPr id="1026" name="Picture 2" descr="http://biblepic.com/53/29897.jpg"/>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152758" y="105045"/>
            <a:ext cx="6630290" cy="6630291"/>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571392979"/>
      </p:ext>
    </p:extLst>
  </p:cSld>
  <p:clrMapOvr>
    <a:masterClrMapping/>
  </p:clrMapOvr>
  <p:timing>
    <p:tnLst>
      <p:par>
        <p:cTn id="1" dur="indefinite" restart="never" nodeType="tmRoot"/>
      </p:par>
    </p:tnLst>
  </p:timing>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pic>
        <p:nvPicPr>
          <p:cNvPr id="2050" name="Picture 2" descr="http://www.catholicspringtime.citymax.com/i/card-_526-front.jpg"/>
          <p:cNvPicPr>
            <a:picLocks noGrp="1" noChangeAspect="1" noChangeArrowheads="1"/>
          </p:cNvPicPr>
          <p:nvPr>
            <p:ph idx="1"/>
          </p:nvPr>
        </p:nvPicPr>
        <p:blipFill>
          <a:blip r:embed="rId2">
            <a:extLst>
              <a:ext uri="{28A0092B-C50C-407E-A947-70E740481C1C}">
                <a14:useLocalDpi xmlns:a14="http://schemas.microsoft.com/office/drawing/2010/main" val="0"/>
              </a:ext>
            </a:extLst>
          </a:blip>
          <a:srcRect/>
          <a:stretch>
            <a:fillRect/>
          </a:stretch>
        </p:blipFill>
        <p:spPr bwMode="auto">
          <a:xfrm>
            <a:off x="204558" y="677048"/>
            <a:ext cx="8734883" cy="4954317"/>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642244743"/>
      </p:ext>
    </p:extLst>
  </p:cSld>
  <p:clrMapOvr>
    <a:masterClrMapping/>
  </p:clrMapOvr>
  <p:timing>
    <p:tnLst>
      <p:par>
        <p:cTn id="1" dur="indefinite" restart="never" nodeType="tmRoot"/>
      </p:par>
    </p:tnLst>
  </p:timing>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pic>
        <p:nvPicPr>
          <p:cNvPr id="3074" name="Picture 2" descr="http://stjohnindy.org/monkimage.php?mediaDirectory=mediafiles&amp;mediaId=1118508&amp;fileName=church-home-page-rotator-sanctuary-traditional-service-693-385-0-0.jpg"/>
          <p:cNvPicPr>
            <a:picLocks noGrp="1" noChangeAspect="1" noChangeArrowheads="1"/>
          </p:cNvPicPr>
          <p:nvPr>
            <p:ph idx="1"/>
          </p:nvPr>
        </p:nvPicPr>
        <p:blipFill>
          <a:blip r:embed="rId2">
            <a:extLst>
              <a:ext uri="{28A0092B-C50C-407E-A947-70E740481C1C}">
                <a14:useLocalDpi xmlns:a14="http://schemas.microsoft.com/office/drawing/2010/main" val="0"/>
              </a:ext>
            </a:extLst>
          </a:blip>
          <a:srcRect/>
          <a:stretch>
            <a:fillRect/>
          </a:stretch>
        </p:blipFill>
        <p:spPr bwMode="auto">
          <a:xfrm>
            <a:off x="320649" y="684619"/>
            <a:ext cx="8502701" cy="4723723"/>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509832138"/>
      </p:ext>
    </p:extLst>
  </p:cSld>
  <p:clrMapOvr>
    <a:masterClrMapping/>
  </p:clrMapOvr>
  <p:timing>
    <p:tnLst>
      <p:par>
        <p:cTn id="1" dur="indefinite" restart="never" nodeType="tmRoot"/>
      </p:par>
    </p:tnLst>
  </p:timing>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pic>
        <p:nvPicPr>
          <p:cNvPr id="4" name="Content Placeholder 3"/>
          <p:cNvPicPr>
            <a:picLocks noGrp="1" noChangeAspect="1"/>
          </p:cNvPicPr>
          <p:nvPr>
            <p:ph idx="1"/>
          </p:nvPr>
        </p:nvPicPr>
        <p:blipFill>
          <a:blip r:embed="rId2"/>
          <a:stretch>
            <a:fillRect/>
          </a:stretch>
        </p:blipFill>
        <p:spPr>
          <a:xfrm>
            <a:off x="306480" y="365126"/>
            <a:ext cx="8631591" cy="5757204"/>
          </a:xfrm>
          <a:prstGeom prst="rect">
            <a:avLst/>
          </a:prstGeom>
        </p:spPr>
      </p:pic>
    </p:spTree>
    <p:extLst>
      <p:ext uri="{BB962C8B-B14F-4D97-AF65-F5344CB8AC3E}">
        <p14:creationId xmlns:p14="http://schemas.microsoft.com/office/powerpoint/2010/main" val="1476262543"/>
      </p:ext>
    </p:extLst>
  </p:cSld>
  <p:clrMapOvr>
    <a:masterClrMapping/>
  </p:clrMapOvr>
  <p:timing>
    <p:tnLst>
      <p:par>
        <p:cTn id="1" dur="indefinite" restart="never" nodeType="tmRoot"/>
      </p:par>
    </p:tnLst>
  </p:timing>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pic>
        <p:nvPicPr>
          <p:cNvPr id="4" name="Content Placeholder 3"/>
          <p:cNvPicPr>
            <a:picLocks noGrp="1" noChangeAspect="1"/>
          </p:cNvPicPr>
          <p:nvPr>
            <p:ph idx="1"/>
          </p:nvPr>
        </p:nvPicPr>
        <p:blipFill>
          <a:blip r:embed="rId2"/>
          <a:stretch>
            <a:fillRect/>
          </a:stretch>
        </p:blipFill>
        <p:spPr>
          <a:xfrm>
            <a:off x="206813" y="365126"/>
            <a:ext cx="8730373" cy="5779507"/>
          </a:xfrm>
          <a:prstGeom prst="rect">
            <a:avLst/>
          </a:prstGeom>
        </p:spPr>
      </p:pic>
    </p:spTree>
    <p:extLst>
      <p:ext uri="{BB962C8B-B14F-4D97-AF65-F5344CB8AC3E}">
        <p14:creationId xmlns:p14="http://schemas.microsoft.com/office/powerpoint/2010/main" val="3561455828"/>
      </p:ext>
    </p:extLst>
  </p:cSld>
  <p:clrMapOvr>
    <a:masterClrMapping/>
  </p:clrMapOvr>
  <p:timing>
    <p:tnLst>
      <p:par>
        <p:cTn id="1" dur="indefinite" restart="never" nodeType="tmRoot"/>
      </p:par>
    </p:tnLst>
  </p:timing>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pic>
        <p:nvPicPr>
          <p:cNvPr id="4" name="Content Placeholder 3"/>
          <p:cNvPicPr>
            <a:picLocks noGrp="1" noChangeAspect="1"/>
          </p:cNvPicPr>
          <p:nvPr>
            <p:ph idx="1"/>
          </p:nvPr>
        </p:nvPicPr>
        <p:blipFill>
          <a:blip r:embed="rId2"/>
          <a:stretch>
            <a:fillRect/>
          </a:stretch>
        </p:blipFill>
        <p:spPr>
          <a:xfrm>
            <a:off x="513486" y="365126"/>
            <a:ext cx="8117028" cy="6087771"/>
          </a:xfrm>
          <a:prstGeom prst="rect">
            <a:avLst/>
          </a:prstGeom>
        </p:spPr>
      </p:pic>
    </p:spTree>
    <p:extLst>
      <p:ext uri="{BB962C8B-B14F-4D97-AF65-F5344CB8AC3E}">
        <p14:creationId xmlns:p14="http://schemas.microsoft.com/office/powerpoint/2010/main" val="718351792"/>
      </p:ext>
    </p:extLst>
  </p:cSld>
  <p:clrMapOvr>
    <a:masterClrMapping/>
  </p:clrMapOvr>
  <p:timing>
    <p:tnLst>
      <p:par>
        <p:cTn id="1" dur="indefinite" restart="never" nodeType="tmRoot"/>
      </p:par>
    </p:tnLst>
  </p:timing>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278780" y="189570"/>
            <a:ext cx="8697952" cy="6501161"/>
          </a:xfrm>
        </p:spPr>
        <p:txBody>
          <a:bodyPr>
            <a:normAutofit lnSpcReduction="10000"/>
          </a:bodyPr>
          <a:lstStyle/>
          <a:p>
            <a:pPr marL="0" marR="0" indent="0" algn="just">
              <a:spcBef>
                <a:spcPts val="0"/>
              </a:spcBef>
              <a:spcAft>
                <a:spcPts val="0"/>
              </a:spcAft>
              <a:buNone/>
            </a:pPr>
            <a:endParaRPr lang="en-US" spc="75" dirty="0" smtClean="0">
              <a:latin typeface="Times New Roman" panose="02020603050405020304" pitchFamily="18" charset="0"/>
              <a:ea typeface="Times New Roman" panose="02020603050405020304" pitchFamily="18" charset="0"/>
            </a:endParaRPr>
          </a:p>
          <a:p>
            <a:pPr marL="0" marR="0" indent="0" algn="just">
              <a:spcBef>
                <a:spcPts val="0"/>
              </a:spcBef>
              <a:spcAft>
                <a:spcPts val="0"/>
              </a:spcAft>
              <a:buNone/>
            </a:pPr>
            <a:r>
              <a:rPr lang="en-US" spc="75" dirty="0" smtClean="0">
                <a:latin typeface="Times New Roman" panose="02020603050405020304" pitchFamily="18" charset="0"/>
                <a:ea typeface="Times New Roman" panose="02020603050405020304" pitchFamily="18" charset="0"/>
              </a:rPr>
              <a:t>(</a:t>
            </a:r>
            <a:r>
              <a:rPr lang="en-US" spc="75" dirty="0">
                <a:latin typeface="Times New Roman" panose="02020603050405020304" pitchFamily="18" charset="0"/>
                <a:ea typeface="Times New Roman" panose="02020603050405020304" pitchFamily="18" charset="0"/>
              </a:rPr>
              <a:t>10) For there are </a:t>
            </a:r>
            <a:r>
              <a:rPr lang="en-US" u="sng" spc="75" dirty="0">
                <a:latin typeface="Times New Roman" panose="02020603050405020304" pitchFamily="18" charset="0"/>
                <a:ea typeface="Times New Roman" panose="02020603050405020304" pitchFamily="18" charset="0"/>
              </a:rPr>
              <a:t>many who are insubordinate, empty talkers and deceivers, especially those of the circumcision party</a:t>
            </a:r>
            <a:r>
              <a:rPr lang="en-US" spc="75" dirty="0">
                <a:latin typeface="Times New Roman" panose="02020603050405020304" pitchFamily="18" charset="0"/>
                <a:ea typeface="Times New Roman" panose="02020603050405020304" pitchFamily="18" charset="0"/>
              </a:rPr>
              <a:t>. (11) They must be silenced, since they are upsetting </a:t>
            </a:r>
            <a:r>
              <a:rPr lang="en-US" u="sng" spc="75" dirty="0">
                <a:latin typeface="Times New Roman" panose="02020603050405020304" pitchFamily="18" charset="0"/>
                <a:ea typeface="Times New Roman" panose="02020603050405020304" pitchFamily="18" charset="0"/>
              </a:rPr>
              <a:t>whole families</a:t>
            </a:r>
            <a:r>
              <a:rPr lang="en-US" spc="75" dirty="0">
                <a:latin typeface="Times New Roman" panose="02020603050405020304" pitchFamily="18" charset="0"/>
                <a:ea typeface="Times New Roman" panose="02020603050405020304" pitchFamily="18" charset="0"/>
              </a:rPr>
              <a:t> by teaching for shameful gain what they ought not to teach. (12)</a:t>
            </a:r>
            <a:r>
              <a:rPr lang="en-US" u="sng" spc="75" dirty="0">
                <a:latin typeface="Times New Roman" panose="02020603050405020304" pitchFamily="18" charset="0"/>
                <a:ea typeface="Times New Roman" panose="02020603050405020304" pitchFamily="18" charset="0"/>
              </a:rPr>
              <a:t> One of the Cretans, a prophet of their own, </a:t>
            </a:r>
            <a:r>
              <a:rPr lang="en-US" spc="75" dirty="0">
                <a:latin typeface="Times New Roman" panose="02020603050405020304" pitchFamily="18" charset="0"/>
                <a:ea typeface="Times New Roman" panose="02020603050405020304" pitchFamily="18" charset="0"/>
              </a:rPr>
              <a:t>said, "</a:t>
            </a:r>
            <a:r>
              <a:rPr lang="en-US" u="sng" spc="75" dirty="0">
                <a:latin typeface="Times New Roman" panose="02020603050405020304" pitchFamily="18" charset="0"/>
                <a:ea typeface="Times New Roman" panose="02020603050405020304" pitchFamily="18" charset="0"/>
              </a:rPr>
              <a:t>Cretans are always liars, evil beasts, lazy gluttons."</a:t>
            </a:r>
            <a:r>
              <a:rPr lang="en-US" spc="75" dirty="0">
                <a:latin typeface="Times New Roman" panose="02020603050405020304" pitchFamily="18" charset="0"/>
                <a:ea typeface="Times New Roman" panose="02020603050405020304" pitchFamily="18" charset="0"/>
              </a:rPr>
              <a:t> (13) This testimony is true. Therefore rebuke</a:t>
            </a:r>
            <a:r>
              <a:rPr lang="en-US" u="sng" spc="75" dirty="0">
                <a:latin typeface="Times New Roman" panose="02020603050405020304" pitchFamily="18" charset="0"/>
                <a:ea typeface="Times New Roman" panose="02020603050405020304" pitchFamily="18" charset="0"/>
              </a:rPr>
              <a:t> them</a:t>
            </a:r>
            <a:r>
              <a:rPr lang="en-US" spc="75" dirty="0">
                <a:latin typeface="Times New Roman" panose="02020603050405020304" pitchFamily="18" charset="0"/>
                <a:ea typeface="Times New Roman" panose="02020603050405020304" pitchFamily="18" charset="0"/>
              </a:rPr>
              <a:t> sharply, that </a:t>
            </a:r>
            <a:r>
              <a:rPr lang="en-US" u="sng" spc="75" dirty="0">
                <a:latin typeface="Times New Roman" panose="02020603050405020304" pitchFamily="18" charset="0"/>
                <a:ea typeface="Times New Roman" panose="02020603050405020304" pitchFamily="18" charset="0"/>
              </a:rPr>
              <a:t>they</a:t>
            </a:r>
            <a:r>
              <a:rPr lang="en-US" spc="75" dirty="0">
                <a:latin typeface="Times New Roman" panose="02020603050405020304" pitchFamily="18" charset="0"/>
                <a:ea typeface="Times New Roman" panose="02020603050405020304" pitchFamily="18" charset="0"/>
              </a:rPr>
              <a:t> may be sound in the faith, (14) not devoting themselves to </a:t>
            </a:r>
            <a:r>
              <a:rPr lang="en-US" u="sng" spc="75" dirty="0">
                <a:latin typeface="Times New Roman" panose="02020603050405020304" pitchFamily="18" charset="0"/>
                <a:ea typeface="Times New Roman" panose="02020603050405020304" pitchFamily="18" charset="0"/>
              </a:rPr>
              <a:t>Jewish myths and the commands of people</a:t>
            </a:r>
            <a:r>
              <a:rPr lang="en-US" spc="75" dirty="0">
                <a:latin typeface="Times New Roman" panose="02020603050405020304" pitchFamily="18" charset="0"/>
                <a:ea typeface="Times New Roman" panose="02020603050405020304" pitchFamily="18" charset="0"/>
              </a:rPr>
              <a:t> who turn away from the truth. </a:t>
            </a:r>
            <a:endParaRPr lang="en-US" spc="75" dirty="0" smtClean="0">
              <a:latin typeface="Times New Roman" panose="02020603050405020304" pitchFamily="18" charset="0"/>
              <a:ea typeface="Times New Roman" panose="02020603050405020304" pitchFamily="18" charset="0"/>
            </a:endParaRPr>
          </a:p>
          <a:p>
            <a:pPr marL="0" marR="0" indent="457200" algn="just">
              <a:spcBef>
                <a:spcPts val="0"/>
              </a:spcBef>
              <a:spcAft>
                <a:spcPts val="0"/>
              </a:spcAft>
            </a:pPr>
            <a:endParaRPr lang="en-US" sz="2000" dirty="0">
              <a:latin typeface="Times New Roman" panose="02020603050405020304" pitchFamily="18" charset="0"/>
              <a:ea typeface="Times New Roman" panose="02020603050405020304" pitchFamily="18" charset="0"/>
            </a:endParaRPr>
          </a:p>
          <a:p>
            <a:pPr marL="0" marR="0" indent="0" algn="just">
              <a:spcBef>
                <a:spcPts val="0"/>
              </a:spcBef>
              <a:spcAft>
                <a:spcPts val="0"/>
              </a:spcAft>
              <a:buNone/>
            </a:pPr>
            <a:r>
              <a:rPr lang="en-US" b="1" spc="75" dirty="0">
                <a:latin typeface="Times New Roman" panose="02020603050405020304" pitchFamily="18" charset="0"/>
                <a:ea typeface="Times New Roman" panose="02020603050405020304" pitchFamily="18" charset="0"/>
              </a:rPr>
              <a:t>(15) To </a:t>
            </a:r>
            <a:r>
              <a:rPr lang="en-US" b="1" u="sng" spc="75" dirty="0">
                <a:latin typeface="Times New Roman" panose="02020603050405020304" pitchFamily="18" charset="0"/>
                <a:ea typeface="Times New Roman" panose="02020603050405020304" pitchFamily="18" charset="0"/>
              </a:rPr>
              <a:t>the pure</a:t>
            </a:r>
            <a:r>
              <a:rPr lang="en-US" b="1" spc="75" dirty="0">
                <a:latin typeface="Times New Roman" panose="02020603050405020304" pitchFamily="18" charset="0"/>
                <a:ea typeface="Times New Roman" panose="02020603050405020304" pitchFamily="18" charset="0"/>
              </a:rPr>
              <a:t>, all things are pure</a:t>
            </a:r>
            <a:r>
              <a:rPr lang="en-US" spc="75" dirty="0">
                <a:latin typeface="Times New Roman" panose="02020603050405020304" pitchFamily="18" charset="0"/>
                <a:ea typeface="Times New Roman" panose="02020603050405020304" pitchFamily="18" charset="0"/>
              </a:rPr>
              <a:t>, but to </a:t>
            </a:r>
            <a:r>
              <a:rPr lang="en-US" u="sng" spc="75" dirty="0">
                <a:latin typeface="Times New Roman" panose="02020603050405020304" pitchFamily="18" charset="0"/>
                <a:ea typeface="Times New Roman" panose="02020603050405020304" pitchFamily="18" charset="0"/>
              </a:rPr>
              <a:t>the defiled and unbelieving,</a:t>
            </a:r>
            <a:r>
              <a:rPr lang="en-US" spc="75" dirty="0">
                <a:latin typeface="Times New Roman" panose="02020603050405020304" pitchFamily="18" charset="0"/>
                <a:ea typeface="Times New Roman" panose="02020603050405020304" pitchFamily="18" charset="0"/>
              </a:rPr>
              <a:t> nothing is pure; but both their minds and </a:t>
            </a:r>
            <a:r>
              <a:rPr lang="en-US" u="sng" spc="75" dirty="0">
                <a:latin typeface="Times New Roman" panose="02020603050405020304" pitchFamily="18" charset="0"/>
                <a:ea typeface="Times New Roman" panose="02020603050405020304" pitchFamily="18" charset="0"/>
              </a:rPr>
              <a:t>their consciences</a:t>
            </a:r>
            <a:r>
              <a:rPr lang="en-US" spc="75" dirty="0">
                <a:latin typeface="Times New Roman" panose="02020603050405020304" pitchFamily="18" charset="0"/>
                <a:ea typeface="Times New Roman" panose="02020603050405020304" pitchFamily="18" charset="0"/>
              </a:rPr>
              <a:t> are defiled. (16) They profess to know </a:t>
            </a:r>
            <a:r>
              <a:rPr lang="en-US" b="1" spc="75" dirty="0">
                <a:latin typeface="Times New Roman" panose="02020603050405020304" pitchFamily="18" charset="0"/>
                <a:ea typeface="Times New Roman" panose="02020603050405020304" pitchFamily="18" charset="0"/>
              </a:rPr>
              <a:t>God,</a:t>
            </a:r>
            <a:r>
              <a:rPr lang="en-US" spc="75" dirty="0">
                <a:latin typeface="Times New Roman" panose="02020603050405020304" pitchFamily="18" charset="0"/>
                <a:ea typeface="Times New Roman" panose="02020603050405020304" pitchFamily="18" charset="0"/>
              </a:rPr>
              <a:t> but they deny him by t</a:t>
            </a:r>
            <a:r>
              <a:rPr lang="en-US" u="sng" spc="75" dirty="0">
                <a:latin typeface="Times New Roman" panose="02020603050405020304" pitchFamily="18" charset="0"/>
                <a:ea typeface="Times New Roman" panose="02020603050405020304" pitchFamily="18" charset="0"/>
              </a:rPr>
              <a:t>heir works. They are detestable, disobedient, unfit for any good work.</a:t>
            </a:r>
            <a:endParaRPr lang="en-US" sz="2000" dirty="0">
              <a:latin typeface="Times New Roman" panose="02020603050405020304" pitchFamily="18" charset="0"/>
              <a:ea typeface="Times New Roman" panose="02020603050405020304" pitchFamily="18" charset="0"/>
            </a:endParaRPr>
          </a:p>
          <a:p>
            <a:endParaRPr lang="en-US" dirty="0"/>
          </a:p>
        </p:txBody>
      </p:sp>
    </p:spTree>
    <p:extLst>
      <p:ext uri="{BB962C8B-B14F-4D97-AF65-F5344CB8AC3E}">
        <p14:creationId xmlns:p14="http://schemas.microsoft.com/office/powerpoint/2010/main" val="3789243116"/>
      </p:ext>
    </p:extLst>
  </p:cSld>
  <p:clrMapOvr>
    <a:masterClrMapping/>
  </p:clrMapOvr>
  <p:timing>
    <p:tnLst>
      <p:par>
        <p:cTn id="1" dur="indefinite" restart="never" nodeType="tmRoot"/>
      </p:par>
    </p:tnLst>
  </p:timing>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278780" y="189570"/>
            <a:ext cx="8697952" cy="6501161"/>
          </a:xfrm>
        </p:spPr>
        <p:txBody>
          <a:bodyPr>
            <a:noAutofit/>
          </a:bodyPr>
          <a:lstStyle/>
          <a:p>
            <a:pPr marL="0" marR="0" indent="0" algn="ctr">
              <a:lnSpc>
                <a:spcPct val="107000"/>
              </a:lnSpc>
              <a:spcBef>
                <a:spcPts val="0"/>
              </a:spcBef>
              <a:spcAft>
                <a:spcPts val="0"/>
              </a:spcAft>
              <a:buNone/>
            </a:pPr>
            <a:r>
              <a:rPr lang="en-US" b="1" u="sng" dirty="0">
                <a:latin typeface="Times New Roman" panose="02020603050405020304" pitchFamily="18" charset="0"/>
                <a:ea typeface="Times New Roman" panose="02020603050405020304" pitchFamily="18" charset="0"/>
                <a:cs typeface="Times New Roman" panose="02020603050405020304" pitchFamily="18" charset="0"/>
              </a:rPr>
              <a:t>B. THE STUDY NOTES</a:t>
            </a:r>
            <a:endParaRPr lang="en-US" u="sng" dirty="0">
              <a:latin typeface="Calibri" panose="020F0502020204030204" pitchFamily="34" charset="0"/>
              <a:ea typeface="Calibri" panose="020F0502020204030204" pitchFamily="34" charset="0"/>
              <a:cs typeface="Times New Roman" panose="02020603050405020304" pitchFamily="18" charset="0"/>
            </a:endParaRPr>
          </a:p>
          <a:p>
            <a:pPr marL="514350" marR="0" indent="-514350" algn="ctr">
              <a:lnSpc>
                <a:spcPct val="107000"/>
              </a:lnSpc>
              <a:spcBef>
                <a:spcPts val="0"/>
              </a:spcBef>
              <a:spcAft>
                <a:spcPts val="0"/>
              </a:spcAft>
              <a:buAutoNum type="arabicPeriod"/>
            </a:pPr>
            <a:r>
              <a:rPr lang="en-US" dirty="0" smtClean="0">
                <a:solidFill>
                  <a:srgbClr val="000000"/>
                </a:solidFill>
                <a:latin typeface="Times New Roman" panose="02020603050405020304" pitchFamily="18" charset="0"/>
                <a:ea typeface="Calibri" panose="020F0502020204030204" pitchFamily="34" charset="0"/>
                <a:cs typeface="Times New Roman" panose="02020603050405020304" pitchFamily="18" charset="0"/>
              </a:rPr>
              <a:t>The </a:t>
            </a:r>
            <a:r>
              <a:rPr lang="en-US" dirty="0">
                <a:solidFill>
                  <a:srgbClr val="000000"/>
                </a:solidFill>
                <a:latin typeface="Times New Roman" panose="02020603050405020304" pitchFamily="18" charset="0"/>
                <a:ea typeface="Calibri" panose="020F0502020204030204" pitchFamily="34" charset="0"/>
                <a:cs typeface="Times New Roman" panose="02020603050405020304" pitchFamily="18" charset="0"/>
              </a:rPr>
              <a:t>insubordinate group deceived fellow Christians by telling them:   a. In order to be saved, they needed to be circumcised and keep the Jewish ceremonial laws </a:t>
            </a:r>
            <a:r>
              <a:rPr lang="en-US" dirty="0" smtClean="0">
                <a:solidFill>
                  <a:srgbClr val="000000"/>
                </a:solidFill>
                <a:latin typeface="Times New Roman" panose="02020603050405020304" pitchFamily="18" charset="0"/>
                <a:ea typeface="Calibri" panose="020F0502020204030204" pitchFamily="34" charset="0"/>
                <a:cs typeface="Times New Roman" panose="02020603050405020304" pitchFamily="18" charset="0"/>
              </a:rPr>
              <a:t>     </a:t>
            </a:r>
            <a:r>
              <a:rPr lang="en-US" b="1" dirty="0" smtClean="0">
                <a:solidFill>
                  <a:srgbClr val="000000"/>
                </a:solidFill>
                <a:latin typeface="Times New Roman" panose="02020603050405020304" pitchFamily="18" charset="0"/>
                <a:ea typeface="Calibri" panose="020F0502020204030204" pitchFamily="34" charset="0"/>
                <a:cs typeface="Times New Roman" panose="02020603050405020304" pitchFamily="18" charset="0"/>
              </a:rPr>
              <a:t>(</a:t>
            </a:r>
            <a:r>
              <a:rPr lang="en-US" b="1" dirty="0">
                <a:solidFill>
                  <a:srgbClr val="000000"/>
                </a:solidFill>
                <a:latin typeface="Times New Roman" panose="02020603050405020304" pitchFamily="18" charset="0"/>
                <a:ea typeface="Calibri" panose="020F0502020204030204" pitchFamily="34" charset="0"/>
                <a:cs typeface="Times New Roman" panose="02020603050405020304" pitchFamily="18" charset="0"/>
              </a:rPr>
              <a:t>Ac 10:45; 11:2; 15:1;  Gal 2:12),</a:t>
            </a:r>
            <a:r>
              <a:rPr lang="en-US" dirty="0">
                <a:solidFill>
                  <a:srgbClr val="000000"/>
                </a:solidFill>
                <a:latin typeface="Times New Roman" panose="02020603050405020304" pitchFamily="18" charset="0"/>
                <a:ea typeface="Calibri" panose="020F0502020204030204" pitchFamily="34" charset="0"/>
                <a:cs typeface="Times New Roman" panose="02020603050405020304" pitchFamily="18" charset="0"/>
              </a:rPr>
              <a:t>   b. They were teaching Jewish myths and genealogies as necessary to the faith </a:t>
            </a:r>
            <a:r>
              <a:rPr lang="en-US" b="1" dirty="0">
                <a:solidFill>
                  <a:srgbClr val="000000"/>
                </a:solidFill>
                <a:latin typeface="Times New Roman" panose="02020603050405020304" pitchFamily="18" charset="0"/>
                <a:ea typeface="Calibri" panose="020F0502020204030204" pitchFamily="34" charset="0"/>
                <a:cs typeface="Times New Roman" panose="02020603050405020304" pitchFamily="18" charset="0"/>
              </a:rPr>
              <a:t>(1 Tim 1:4),</a:t>
            </a:r>
            <a:r>
              <a:rPr lang="en-US" dirty="0">
                <a:solidFill>
                  <a:srgbClr val="000000"/>
                </a:solidFill>
                <a:latin typeface="Times New Roman" panose="02020603050405020304" pitchFamily="18" charset="0"/>
                <a:ea typeface="Calibri" panose="020F0502020204030204" pitchFamily="34" charset="0"/>
                <a:cs typeface="Times New Roman" panose="02020603050405020304" pitchFamily="18" charset="0"/>
              </a:rPr>
              <a:t>    c. They told people they must be ascetic and have scruples about avoiding various foods and things God had declared good. </a:t>
            </a:r>
            <a:endParaRPr lang="en-US" dirty="0" smtClean="0">
              <a:solidFill>
                <a:srgbClr val="000000"/>
              </a:solidFill>
              <a:latin typeface="Times New Roman" panose="02020603050405020304" pitchFamily="18" charset="0"/>
              <a:ea typeface="Calibri" panose="020F0502020204030204" pitchFamily="34" charset="0"/>
              <a:cs typeface="Times New Roman" panose="02020603050405020304" pitchFamily="18" charset="0"/>
            </a:endParaRPr>
          </a:p>
          <a:p>
            <a:pPr marL="0" marR="0" indent="0" algn="ctr">
              <a:lnSpc>
                <a:spcPct val="107000"/>
              </a:lnSpc>
              <a:spcBef>
                <a:spcPts val="0"/>
              </a:spcBef>
              <a:spcAft>
                <a:spcPts val="0"/>
              </a:spcAft>
              <a:buNone/>
            </a:pPr>
            <a:r>
              <a:rPr lang="en-US" dirty="0" smtClean="0">
                <a:solidFill>
                  <a:srgbClr val="000000"/>
                </a:solidFill>
                <a:latin typeface="Times New Roman" panose="02020603050405020304" pitchFamily="18" charset="0"/>
                <a:ea typeface="Calibri" panose="020F0502020204030204" pitchFamily="34" charset="0"/>
                <a:cs typeface="Times New Roman" panose="02020603050405020304" pitchFamily="18" charset="0"/>
              </a:rPr>
              <a:t>It </a:t>
            </a:r>
            <a:r>
              <a:rPr lang="en-US" dirty="0">
                <a:solidFill>
                  <a:srgbClr val="000000"/>
                </a:solidFill>
                <a:latin typeface="Times New Roman" panose="02020603050405020304" pitchFamily="18" charset="0"/>
                <a:ea typeface="Calibri" panose="020F0502020204030204" pitchFamily="34" charset="0"/>
                <a:cs typeface="Times New Roman" panose="02020603050405020304" pitchFamily="18" charset="0"/>
              </a:rPr>
              <a:t>was just empty talk      </a:t>
            </a:r>
            <a:endParaRPr lang="en-US" dirty="0" smtClean="0">
              <a:solidFill>
                <a:srgbClr val="000000"/>
              </a:solidFill>
              <a:latin typeface="Times New Roman" panose="02020603050405020304" pitchFamily="18" charset="0"/>
              <a:ea typeface="Calibri" panose="020F0502020204030204" pitchFamily="34" charset="0"/>
              <a:cs typeface="Times New Roman" panose="02020603050405020304" pitchFamily="18" charset="0"/>
            </a:endParaRPr>
          </a:p>
          <a:p>
            <a:pPr marL="0" marR="0" indent="0" algn="ctr">
              <a:lnSpc>
                <a:spcPct val="107000"/>
              </a:lnSpc>
              <a:spcBef>
                <a:spcPts val="0"/>
              </a:spcBef>
              <a:spcAft>
                <a:spcPts val="0"/>
              </a:spcAft>
              <a:buNone/>
            </a:pPr>
            <a:r>
              <a:rPr lang="en-US" dirty="0" smtClean="0">
                <a:solidFill>
                  <a:srgbClr val="000000"/>
                </a:solidFill>
                <a:latin typeface="Times New Roman" panose="02020603050405020304" pitchFamily="18" charset="0"/>
                <a:ea typeface="Calibri" panose="020F0502020204030204" pitchFamily="34" charset="0"/>
                <a:cs typeface="Times New Roman" panose="02020603050405020304" pitchFamily="18" charset="0"/>
              </a:rPr>
              <a:t> </a:t>
            </a:r>
            <a:r>
              <a:rPr lang="en-US" b="1" dirty="0">
                <a:solidFill>
                  <a:srgbClr val="000000"/>
                </a:solidFill>
                <a:latin typeface="Times New Roman" panose="02020603050405020304" pitchFamily="18" charset="0"/>
                <a:ea typeface="Calibri" panose="020F0502020204030204" pitchFamily="34" charset="0"/>
                <a:cs typeface="Times New Roman" panose="02020603050405020304" pitchFamily="18" charset="0"/>
              </a:rPr>
              <a:t>(Mt 23:23; 1 Tim 1:6</a:t>
            </a:r>
            <a:r>
              <a:rPr lang="en-US" b="1" dirty="0" smtClean="0">
                <a:solidFill>
                  <a:srgbClr val="000000"/>
                </a:solidFill>
                <a:latin typeface="Times New Roman" panose="02020603050405020304" pitchFamily="18" charset="0"/>
                <a:ea typeface="Calibri" panose="020F0502020204030204" pitchFamily="34" charset="0"/>
                <a:cs typeface="Times New Roman" panose="02020603050405020304" pitchFamily="18" charset="0"/>
              </a:rPr>
              <a:t>)</a:t>
            </a:r>
            <a:endParaRPr lang="en-US" dirty="0">
              <a:latin typeface="Calibri" panose="020F0502020204030204" pitchFamily="34" charset="0"/>
              <a:ea typeface="Calibri" panose="020F0502020204030204" pitchFamily="34" charset="0"/>
              <a:cs typeface="Times New Roman" panose="02020603050405020304" pitchFamily="18" charset="0"/>
            </a:endParaRPr>
          </a:p>
          <a:p>
            <a:pPr marL="0" marR="0" indent="0" algn="ctr">
              <a:lnSpc>
                <a:spcPct val="107000"/>
              </a:lnSpc>
              <a:spcBef>
                <a:spcPts val="0"/>
              </a:spcBef>
              <a:spcAft>
                <a:spcPts val="0"/>
              </a:spcAft>
              <a:buNone/>
            </a:pPr>
            <a:r>
              <a:rPr lang="en-US" dirty="0">
                <a:solidFill>
                  <a:srgbClr val="000000"/>
                </a:solidFill>
                <a:latin typeface="Times New Roman" panose="02020603050405020304" pitchFamily="18" charset="0"/>
                <a:ea typeface="Calibri" panose="020F0502020204030204" pitchFamily="34" charset="0"/>
                <a:cs typeface="Times New Roman" panose="02020603050405020304" pitchFamily="18" charset="0"/>
              </a:rPr>
              <a:t>2. Teaching for shameful gain and upsetting families, rebuke them </a:t>
            </a:r>
            <a:r>
              <a:rPr lang="en-US" b="1" dirty="0" smtClean="0">
                <a:solidFill>
                  <a:srgbClr val="000000"/>
                </a:solidFill>
                <a:latin typeface="Times New Roman" panose="02020603050405020304" pitchFamily="18" charset="0"/>
                <a:ea typeface="Calibri" panose="020F0502020204030204" pitchFamily="34" charset="0"/>
                <a:cs typeface="Times New Roman" panose="02020603050405020304" pitchFamily="18" charset="0"/>
              </a:rPr>
              <a:t>(</a:t>
            </a:r>
            <a:r>
              <a:rPr lang="en-US" b="1" dirty="0">
                <a:solidFill>
                  <a:srgbClr val="000000"/>
                </a:solidFill>
                <a:latin typeface="Times New Roman" panose="02020603050405020304" pitchFamily="18" charset="0"/>
                <a:ea typeface="Calibri" panose="020F0502020204030204" pitchFamily="34" charset="0"/>
                <a:cs typeface="Times New Roman" panose="02020603050405020304" pitchFamily="18" charset="0"/>
              </a:rPr>
              <a:t>Mt 22:34;  2 </a:t>
            </a:r>
            <a:r>
              <a:rPr lang="en-US" b="1" dirty="0" err="1">
                <a:solidFill>
                  <a:srgbClr val="000000"/>
                </a:solidFill>
                <a:latin typeface="Times New Roman" panose="02020603050405020304" pitchFamily="18" charset="0"/>
                <a:ea typeface="Calibri" panose="020F0502020204030204" pitchFamily="34" charset="0"/>
                <a:cs typeface="Times New Roman" panose="02020603050405020304" pitchFamily="18" charset="0"/>
              </a:rPr>
              <a:t>Cor</a:t>
            </a:r>
            <a:r>
              <a:rPr lang="en-US" b="1" dirty="0">
                <a:solidFill>
                  <a:srgbClr val="000000"/>
                </a:solidFill>
                <a:latin typeface="Times New Roman" panose="02020603050405020304" pitchFamily="18" charset="0"/>
                <a:ea typeface="Calibri" panose="020F0502020204030204" pitchFamily="34" charset="0"/>
                <a:cs typeface="Times New Roman" panose="02020603050405020304" pitchFamily="18" charset="0"/>
              </a:rPr>
              <a:t> 13:10;  1 Tim 5:13,20;</a:t>
            </a:r>
            <a:r>
              <a:rPr lang="en-US" dirty="0">
                <a:solidFill>
                  <a:srgbClr val="000000"/>
                </a:solidFill>
                <a:latin typeface="Times New Roman" panose="02020603050405020304" pitchFamily="18" charset="0"/>
                <a:ea typeface="Calibri" panose="020F0502020204030204" pitchFamily="34" charset="0"/>
                <a:cs typeface="Times New Roman" panose="02020603050405020304" pitchFamily="18" charset="0"/>
              </a:rPr>
              <a:t> </a:t>
            </a:r>
            <a:r>
              <a:rPr lang="en-US" dirty="0" smtClean="0">
                <a:solidFill>
                  <a:srgbClr val="000000"/>
                </a:solidFill>
                <a:latin typeface="Times New Roman" panose="02020603050405020304" pitchFamily="18" charset="0"/>
                <a:ea typeface="Calibri" panose="020F0502020204030204" pitchFamily="34" charset="0"/>
                <a:cs typeface="Times New Roman" panose="02020603050405020304" pitchFamily="18" charset="0"/>
              </a:rPr>
              <a:t>                 </a:t>
            </a:r>
            <a:r>
              <a:rPr lang="en-US" b="1" dirty="0">
                <a:solidFill>
                  <a:srgbClr val="000000"/>
                </a:solidFill>
                <a:latin typeface="Times New Roman" panose="02020603050405020304" pitchFamily="18" charset="0"/>
                <a:ea typeface="Calibri" panose="020F0502020204030204" pitchFamily="34" charset="0"/>
                <a:cs typeface="Times New Roman" panose="02020603050405020304" pitchFamily="18" charset="0"/>
              </a:rPr>
              <a:t>2 Tim 4:4;</a:t>
            </a:r>
            <a:r>
              <a:rPr lang="en-US" dirty="0">
                <a:solidFill>
                  <a:srgbClr val="000000"/>
                </a:solidFill>
                <a:latin typeface="Times New Roman" panose="02020603050405020304" pitchFamily="18" charset="0"/>
                <a:ea typeface="Calibri" panose="020F0502020204030204" pitchFamily="34" charset="0"/>
                <a:cs typeface="Times New Roman" panose="02020603050405020304" pitchFamily="18" charset="0"/>
              </a:rPr>
              <a:t>  </a:t>
            </a:r>
            <a:r>
              <a:rPr lang="en-US" b="1" dirty="0">
                <a:solidFill>
                  <a:srgbClr val="000000"/>
                </a:solidFill>
                <a:latin typeface="Times New Roman" panose="02020603050405020304" pitchFamily="18" charset="0"/>
                <a:ea typeface="Calibri" panose="020F0502020204030204" pitchFamily="34" charset="0"/>
                <a:cs typeface="Times New Roman" panose="02020603050405020304" pitchFamily="18" charset="0"/>
              </a:rPr>
              <a:t>2 Pet 2:3)</a:t>
            </a:r>
            <a:endParaRPr lang="en-US" dirty="0">
              <a:effectLst/>
              <a:latin typeface="Calibri" panose="020F0502020204030204" pitchFamily="34" charset="0"/>
              <a:ea typeface="Calibri" panose="020F0502020204030204" pitchFamily="34" charset="0"/>
              <a:cs typeface="Times New Roman" panose="02020603050405020304" pitchFamily="18" charset="0"/>
            </a:endParaRPr>
          </a:p>
        </p:txBody>
      </p:sp>
    </p:spTree>
    <p:extLst>
      <p:ext uri="{BB962C8B-B14F-4D97-AF65-F5344CB8AC3E}">
        <p14:creationId xmlns:p14="http://schemas.microsoft.com/office/powerpoint/2010/main" val="738895857"/>
      </p:ext>
    </p:extLst>
  </p:cSld>
  <p:clrMapOvr>
    <a:masterClrMapping/>
  </p:clrMapOvr>
  <p:timing>
    <p:tnLst>
      <p:par>
        <p:cTn id="1" dur="indefinite" restart="never" nodeType="tmRoot"/>
      </p:par>
    </p:tnLst>
  </p:timing>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278780" y="189570"/>
            <a:ext cx="8697952" cy="6501161"/>
          </a:xfrm>
        </p:spPr>
        <p:txBody>
          <a:bodyPr>
            <a:normAutofit/>
          </a:bodyPr>
          <a:lstStyle/>
          <a:p>
            <a:pPr marL="0" marR="0" indent="0">
              <a:lnSpc>
                <a:spcPct val="107000"/>
              </a:lnSpc>
              <a:spcBef>
                <a:spcPts val="0"/>
              </a:spcBef>
              <a:spcAft>
                <a:spcPts val="0"/>
              </a:spcAft>
              <a:buNone/>
            </a:pPr>
            <a:endParaRPr lang="en-US" sz="3600" dirty="0" smtClean="0">
              <a:solidFill>
                <a:srgbClr val="000000"/>
              </a:solidFill>
              <a:latin typeface="Times New Roman" panose="02020603050405020304" pitchFamily="18" charset="0"/>
              <a:ea typeface="Calibri" panose="020F0502020204030204" pitchFamily="34" charset="0"/>
              <a:cs typeface="Times New Roman" panose="02020603050405020304" pitchFamily="18" charset="0"/>
            </a:endParaRPr>
          </a:p>
          <a:p>
            <a:pPr marL="0" marR="0" indent="0" algn="ctr">
              <a:lnSpc>
                <a:spcPct val="107000"/>
              </a:lnSpc>
              <a:spcBef>
                <a:spcPts val="0"/>
              </a:spcBef>
              <a:spcAft>
                <a:spcPts val="0"/>
              </a:spcAft>
              <a:buNone/>
            </a:pPr>
            <a:r>
              <a:rPr lang="en-US" sz="3600" dirty="0" smtClean="0">
                <a:solidFill>
                  <a:srgbClr val="000000"/>
                </a:solidFill>
                <a:latin typeface="Times New Roman" panose="02020603050405020304" pitchFamily="18" charset="0"/>
                <a:ea typeface="Calibri" panose="020F0502020204030204" pitchFamily="34" charset="0"/>
                <a:cs typeface="Times New Roman" panose="02020603050405020304" pitchFamily="18" charset="0"/>
              </a:rPr>
              <a:t>3</a:t>
            </a:r>
            <a:r>
              <a:rPr lang="en-US" sz="3600" dirty="0">
                <a:solidFill>
                  <a:srgbClr val="000000"/>
                </a:solidFill>
                <a:latin typeface="Times New Roman" panose="02020603050405020304" pitchFamily="18" charset="0"/>
                <a:ea typeface="Calibri" panose="020F0502020204030204" pitchFamily="34" charset="0"/>
                <a:cs typeface="Times New Roman" panose="02020603050405020304" pitchFamily="18" charset="0"/>
              </a:rPr>
              <a:t>. </a:t>
            </a:r>
            <a:r>
              <a:rPr lang="en-US" sz="3600" spc="75" dirty="0">
                <a:latin typeface="Times New Roman" panose="02020603050405020304" pitchFamily="18" charset="0"/>
                <a:ea typeface="Calibri" panose="020F0502020204030204" pitchFamily="34" charset="0"/>
                <a:cs typeface="Times New Roman" panose="02020603050405020304" pitchFamily="18" charset="0"/>
              </a:rPr>
              <a:t>One of the Cretans, a prophet of their own, said, "Cretans are always liars, evil beasts, lazy gluttons." This quotes is by the poet </a:t>
            </a:r>
            <a:r>
              <a:rPr lang="en-US" sz="3600" spc="75" dirty="0" err="1">
                <a:latin typeface="Times New Roman" panose="02020603050405020304" pitchFamily="18" charset="0"/>
                <a:ea typeface="Calibri" panose="020F0502020204030204" pitchFamily="34" charset="0"/>
                <a:cs typeface="Times New Roman" panose="02020603050405020304" pitchFamily="18" charset="0"/>
              </a:rPr>
              <a:t>Epimenides</a:t>
            </a:r>
            <a:r>
              <a:rPr lang="en-US" sz="3600" spc="75" dirty="0">
                <a:latin typeface="Times New Roman" panose="02020603050405020304" pitchFamily="18" charset="0"/>
                <a:ea typeface="Calibri" panose="020F0502020204030204" pitchFamily="34" charset="0"/>
                <a:cs typeface="Times New Roman" panose="02020603050405020304" pitchFamily="18" charset="0"/>
              </a:rPr>
              <a:t> from the 6</a:t>
            </a:r>
            <a:r>
              <a:rPr lang="en-US" sz="3600" spc="75" baseline="30000" dirty="0">
                <a:latin typeface="Times New Roman" panose="02020603050405020304" pitchFamily="18" charset="0"/>
                <a:ea typeface="Calibri" panose="020F0502020204030204" pitchFamily="34" charset="0"/>
                <a:cs typeface="Times New Roman" panose="02020603050405020304" pitchFamily="18" charset="0"/>
              </a:rPr>
              <a:t>th</a:t>
            </a:r>
            <a:r>
              <a:rPr lang="en-US" sz="3600" spc="75" dirty="0">
                <a:latin typeface="Times New Roman" panose="02020603050405020304" pitchFamily="18" charset="0"/>
                <a:ea typeface="Calibri" panose="020F0502020204030204" pitchFamily="34" charset="0"/>
                <a:cs typeface="Times New Roman" panose="02020603050405020304" pitchFamily="18" charset="0"/>
              </a:rPr>
              <a:t> century B.C. who was a native of </a:t>
            </a:r>
            <a:r>
              <a:rPr lang="en-US" sz="3600" spc="75" dirty="0" err="1">
                <a:latin typeface="Times New Roman" panose="02020603050405020304" pitchFamily="18" charset="0"/>
                <a:ea typeface="Calibri" panose="020F0502020204030204" pitchFamily="34" charset="0"/>
                <a:cs typeface="Times New Roman" panose="02020603050405020304" pitchFamily="18" charset="0"/>
              </a:rPr>
              <a:t>Knossus</a:t>
            </a:r>
            <a:r>
              <a:rPr lang="en-US" sz="3600" spc="75" dirty="0">
                <a:latin typeface="Times New Roman" panose="02020603050405020304" pitchFamily="18" charset="0"/>
                <a:ea typeface="Calibri" panose="020F0502020204030204" pitchFamily="34" charset="0"/>
                <a:cs typeface="Times New Roman" panose="02020603050405020304" pitchFamily="18" charset="0"/>
              </a:rPr>
              <a:t>, Crete. To “</a:t>
            </a:r>
            <a:r>
              <a:rPr lang="en-US" sz="3600" spc="75" dirty="0" err="1">
                <a:latin typeface="Times New Roman" panose="02020603050405020304" pitchFamily="18" charset="0"/>
                <a:ea typeface="Calibri" panose="020F0502020204030204" pitchFamily="34" charset="0"/>
                <a:cs typeface="Times New Roman" panose="02020603050405020304" pitchFamily="18" charset="0"/>
              </a:rPr>
              <a:t>Cretanize”meant</a:t>
            </a:r>
            <a:r>
              <a:rPr lang="en-US" sz="3600" spc="75" dirty="0">
                <a:latin typeface="Times New Roman" panose="02020603050405020304" pitchFamily="18" charset="0"/>
                <a:ea typeface="Calibri" panose="020F0502020204030204" pitchFamily="34" charset="0"/>
                <a:cs typeface="Times New Roman" panose="02020603050405020304" pitchFamily="18" charset="0"/>
              </a:rPr>
              <a:t> to lie. Paul quotes pagan sources when useful to make a point </a:t>
            </a:r>
            <a:endParaRPr lang="en-US" sz="3600" spc="75" dirty="0" smtClean="0">
              <a:latin typeface="Times New Roman" panose="02020603050405020304" pitchFamily="18" charset="0"/>
              <a:ea typeface="Calibri" panose="020F0502020204030204" pitchFamily="34" charset="0"/>
              <a:cs typeface="Times New Roman" panose="02020603050405020304" pitchFamily="18" charset="0"/>
            </a:endParaRPr>
          </a:p>
          <a:p>
            <a:pPr marL="0" marR="0" indent="0" algn="ctr">
              <a:lnSpc>
                <a:spcPct val="107000"/>
              </a:lnSpc>
              <a:spcBef>
                <a:spcPts val="0"/>
              </a:spcBef>
              <a:spcAft>
                <a:spcPts val="0"/>
              </a:spcAft>
              <a:buNone/>
            </a:pPr>
            <a:r>
              <a:rPr lang="en-US" sz="3600" b="1" spc="75" dirty="0" smtClean="0">
                <a:latin typeface="Times New Roman" panose="02020603050405020304" pitchFamily="18" charset="0"/>
                <a:ea typeface="Calibri" panose="020F0502020204030204" pitchFamily="34" charset="0"/>
                <a:cs typeface="Times New Roman" panose="02020603050405020304" pitchFamily="18" charset="0"/>
              </a:rPr>
              <a:t>(</a:t>
            </a:r>
            <a:r>
              <a:rPr lang="en-US" sz="3600" b="1" spc="75" dirty="0">
                <a:latin typeface="Times New Roman" panose="02020603050405020304" pitchFamily="18" charset="0"/>
                <a:ea typeface="Calibri" panose="020F0502020204030204" pitchFamily="34" charset="0"/>
                <a:cs typeface="Times New Roman" panose="02020603050405020304" pitchFamily="18" charset="0"/>
              </a:rPr>
              <a:t>Acts 17:28; 1 </a:t>
            </a:r>
            <a:r>
              <a:rPr lang="en-US" sz="3600" b="1" spc="75" dirty="0" err="1">
                <a:latin typeface="Times New Roman" panose="02020603050405020304" pitchFamily="18" charset="0"/>
                <a:ea typeface="Calibri" panose="020F0502020204030204" pitchFamily="34" charset="0"/>
                <a:cs typeface="Times New Roman" panose="02020603050405020304" pitchFamily="18" charset="0"/>
              </a:rPr>
              <a:t>Cor</a:t>
            </a:r>
            <a:r>
              <a:rPr lang="en-US" sz="3600" b="1" spc="75" dirty="0">
                <a:latin typeface="Times New Roman" panose="02020603050405020304" pitchFamily="18" charset="0"/>
                <a:ea typeface="Calibri" panose="020F0502020204030204" pitchFamily="34" charset="0"/>
                <a:cs typeface="Times New Roman" panose="02020603050405020304" pitchFamily="18" charset="0"/>
              </a:rPr>
              <a:t> 15:33)</a:t>
            </a:r>
            <a:endParaRPr lang="en-US" sz="3200" dirty="0">
              <a:latin typeface="Calibri" panose="020F0502020204030204" pitchFamily="34" charset="0"/>
              <a:ea typeface="Calibri" panose="020F0502020204030204" pitchFamily="34" charset="0"/>
              <a:cs typeface="Times New Roman" panose="02020603050405020304" pitchFamily="18" charset="0"/>
            </a:endParaRPr>
          </a:p>
          <a:p>
            <a:endParaRPr lang="en-US" dirty="0"/>
          </a:p>
        </p:txBody>
      </p:sp>
    </p:spTree>
    <p:extLst>
      <p:ext uri="{BB962C8B-B14F-4D97-AF65-F5344CB8AC3E}">
        <p14:creationId xmlns:p14="http://schemas.microsoft.com/office/powerpoint/2010/main" val="4060392524"/>
      </p:ext>
    </p:extLst>
  </p:cSld>
  <p:clrMapOvr>
    <a:masterClrMapping/>
  </p:clrMapOvr>
  <p:timing>
    <p:tnLst>
      <p:par>
        <p:cTn id="1" dur="indefinite" restart="never" nodeType="tmRoot"/>
      </p:par>
    </p:tnLst>
  </p:timing>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278780" y="189570"/>
            <a:ext cx="8697952" cy="6501161"/>
          </a:xfrm>
        </p:spPr>
        <p:txBody>
          <a:bodyPr>
            <a:noAutofit/>
          </a:bodyPr>
          <a:lstStyle/>
          <a:p>
            <a:pPr marL="0" marR="0" indent="0" algn="ctr">
              <a:lnSpc>
                <a:spcPct val="107000"/>
              </a:lnSpc>
              <a:spcBef>
                <a:spcPts val="0"/>
              </a:spcBef>
              <a:spcAft>
                <a:spcPts val="0"/>
              </a:spcAft>
              <a:buNone/>
            </a:pPr>
            <a:endParaRPr lang="en-US" sz="4000" spc="75" dirty="0" smtClean="0">
              <a:latin typeface="Times New Roman" panose="02020603050405020304" pitchFamily="18" charset="0"/>
              <a:ea typeface="Calibri" panose="020F0502020204030204" pitchFamily="34" charset="0"/>
              <a:cs typeface="Times New Roman" panose="02020603050405020304" pitchFamily="18" charset="0"/>
            </a:endParaRPr>
          </a:p>
          <a:p>
            <a:pPr marL="0" marR="0" indent="0" algn="ctr">
              <a:lnSpc>
                <a:spcPct val="107000"/>
              </a:lnSpc>
              <a:spcBef>
                <a:spcPts val="0"/>
              </a:spcBef>
              <a:spcAft>
                <a:spcPts val="0"/>
              </a:spcAft>
              <a:buNone/>
            </a:pPr>
            <a:r>
              <a:rPr lang="en-US" sz="4000" spc="75" dirty="0" smtClean="0">
                <a:latin typeface="Times New Roman" panose="02020603050405020304" pitchFamily="18" charset="0"/>
                <a:ea typeface="Calibri" panose="020F0502020204030204" pitchFamily="34" charset="0"/>
                <a:cs typeface="Times New Roman" panose="02020603050405020304" pitchFamily="18" charset="0"/>
              </a:rPr>
              <a:t>4</a:t>
            </a:r>
            <a:r>
              <a:rPr lang="en-US" sz="4000" spc="75" dirty="0">
                <a:latin typeface="Times New Roman" panose="02020603050405020304" pitchFamily="18" charset="0"/>
                <a:ea typeface="Calibri" panose="020F0502020204030204" pitchFamily="34" charset="0"/>
                <a:cs typeface="Times New Roman" panose="02020603050405020304" pitchFamily="18" charset="0"/>
              </a:rPr>
              <a:t>. “To the pure, all things are pure” Since we are purified by the atoning sacrifice of Jesus Christ, all his good gifts can be used in purity and thankfulness to God</a:t>
            </a:r>
            <a:endParaRPr lang="en-US" sz="4000" dirty="0">
              <a:latin typeface="Calibri" panose="020F0502020204030204" pitchFamily="34" charset="0"/>
              <a:ea typeface="Calibri" panose="020F0502020204030204" pitchFamily="34" charset="0"/>
              <a:cs typeface="Times New Roman" panose="02020603050405020304" pitchFamily="18" charset="0"/>
            </a:endParaRPr>
          </a:p>
          <a:p>
            <a:pPr marL="0" marR="0" indent="0" algn="ctr">
              <a:lnSpc>
                <a:spcPct val="107000"/>
              </a:lnSpc>
              <a:spcBef>
                <a:spcPts val="0"/>
              </a:spcBef>
              <a:spcAft>
                <a:spcPts val="0"/>
              </a:spcAft>
              <a:buNone/>
            </a:pPr>
            <a:r>
              <a:rPr lang="en-US" sz="4000" b="1" spc="75" dirty="0" smtClean="0">
                <a:latin typeface="Times New Roman" panose="02020603050405020304" pitchFamily="18" charset="0"/>
                <a:ea typeface="Calibri" panose="020F0502020204030204" pitchFamily="34" charset="0"/>
                <a:cs typeface="Times New Roman" panose="02020603050405020304" pitchFamily="18" charset="0"/>
              </a:rPr>
              <a:t>(</a:t>
            </a:r>
            <a:r>
              <a:rPr lang="en-US" sz="4000" b="1" spc="75" dirty="0">
                <a:latin typeface="Times New Roman" panose="02020603050405020304" pitchFamily="18" charset="0"/>
                <a:ea typeface="Calibri" panose="020F0502020204030204" pitchFamily="34" charset="0"/>
                <a:cs typeface="Times New Roman" panose="02020603050405020304" pitchFamily="18" charset="0"/>
              </a:rPr>
              <a:t>Ps 18:26;  Mt 15:10-20;  Mk 7:14-19;  Lk 11:41;  Ac 10:9-16,28</a:t>
            </a:r>
            <a:r>
              <a:rPr lang="en-US" sz="4000" b="1" spc="75" dirty="0" smtClean="0">
                <a:latin typeface="Times New Roman" panose="02020603050405020304" pitchFamily="18" charset="0"/>
                <a:ea typeface="Calibri" panose="020F0502020204030204" pitchFamily="34" charset="0"/>
                <a:cs typeface="Times New Roman" panose="02020603050405020304" pitchFamily="18" charset="0"/>
              </a:rPr>
              <a:t>;</a:t>
            </a:r>
          </a:p>
          <a:p>
            <a:pPr marL="0" marR="0" indent="0" algn="ctr">
              <a:lnSpc>
                <a:spcPct val="107000"/>
              </a:lnSpc>
              <a:spcBef>
                <a:spcPts val="0"/>
              </a:spcBef>
              <a:spcAft>
                <a:spcPts val="0"/>
              </a:spcAft>
              <a:buNone/>
            </a:pPr>
            <a:r>
              <a:rPr lang="en-US" sz="4000" b="1" spc="75" dirty="0" smtClean="0">
                <a:latin typeface="Times New Roman" panose="02020603050405020304" pitchFamily="18" charset="0"/>
                <a:ea typeface="Calibri" panose="020F0502020204030204" pitchFamily="34" charset="0"/>
                <a:cs typeface="Times New Roman" panose="02020603050405020304" pitchFamily="18" charset="0"/>
              </a:rPr>
              <a:t>  </a:t>
            </a:r>
            <a:r>
              <a:rPr lang="en-US" sz="4000" b="1" spc="75" dirty="0">
                <a:latin typeface="Times New Roman" panose="02020603050405020304" pitchFamily="18" charset="0"/>
                <a:ea typeface="Calibri" panose="020F0502020204030204" pitchFamily="34" charset="0"/>
                <a:cs typeface="Times New Roman" panose="02020603050405020304" pitchFamily="18" charset="0"/>
              </a:rPr>
              <a:t>1 Tim 4:3,4) </a:t>
            </a:r>
            <a:endParaRPr lang="en-US" sz="4000" dirty="0">
              <a:effectLst/>
              <a:latin typeface="Calibri" panose="020F0502020204030204" pitchFamily="34" charset="0"/>
              <a:ea typeface="Calibri" panose="020F0502020204030204" pitchFamily="34" charset="0"/>
              <a:cs typeface="Times New Roman" panose="02020603050405020304" pitchFamily="18" charset="0"/>
            </a:endParaRPr>
          </a:p>
        </p:txBody>
      </p:sp>
    </p:spTree>
    <p:extLst>
      <p:ext uri="{BB962C8B-B14F-4D97-AF65-F5344CB8AC3E}">
        <p14:creationId xmlns:p14="http://schemas.microsoft.com/office/powerpoint/2010/main" val="2440239481"/>
      </p:ext>
    </p:extLst>
  </p:cSld>
  <p:clrMapOvr>
    <a:masterClrMapping/>
  </p:clrMapOvr>
  <p:timing>
    <p:tnLst>
      <p:par>
        <p:cTn id="1" dur="indefinite" restart="never" nodeType="tmRoot"/>
      </p:par>
    </p:tnLst>
  </p:timing>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122663" y="78060"/>
            <a:ext cx="8932127" cy="6668428"/>
          </a:xfrm>
        </p:spPr>
        <p:txBody>
          <a:bodyPr>
            <a:normAutofit fontScale="92500" lnSpcReduction="10000"/>
          </a:bodyPr>
          <a:lstStyle/>
          <a:p>
            <a:pPr marL="0" marR="0" indent="0" algn="ctr">
              <a:lnSpc>
                <a:spcPct val="107000"/>
              </a:lnSpc>
              <a:spcBef>
                <a:spcPts val="0"/>
              </a:spcBef>
              <a:spcAft>
                <a:spcPts val="0"/>
              </a:spcAft>
              <a:buNone/>
            </a:pPr>
            <a:endParaRPr lang="en-US" sz="3200" dirty="0" smtClean="0">
              <a:solidFill>
                <a:srgbClr val="000000"/>
              </a:solidFill>
              <a:latin typeface="Times New Roman" panose="02020603050405020304" pitchFamily="18" charset="0"/>
              <a:ea typeface="Calibri" panose="020F0502020204030204" pitchFamily="34" charset="0"/>
              <a:cs typeface="Times New Roman" panose="02020603050405020304" pitchFamily="18" charset="0"/>
            </a:endParaRPr>
          </a:p>
          <a:p>
            <a:pPr marL="0" marR="0" indent="0" algn="ctr">
              <a:lnSpc>
                <a:spcPct val="107000"/>
              </a:lnSpc>
              <a:spcBef>
                <a:spcPts val="0"/>
              </a:spcBef>
              <a:spcAft>
                <a:spcPts val="0"/>
              </a:spcAft>
              <a:buNone/>
            </a:pPr>
            <a:r>
              <a:rPr lang="en-US" sz="3200" dirty="0" smtClean="0">
                <a:solidFill>
                  <a:srgbClr val="000000"/>
                </a:solidFill>
                <a:latin typeface="Times New Roman" panose="02020603050405020304" pitchFamily="18" charset="0"/>
                <a:ea typeface="Calibri" panose="020F0502020204030204" pitchFamily="34" charset="0"/>
                <a:cs typeface="Times New Roman" panose="02020603050405020304" pitchFamily="18" charset="0"/>
              </a:rPr>
              <a:t>5</a:t>
            </a:r>
            <a:r>
              <a:rPr lang="en-US" sz="3200" dirty="0">
                <a:solidFill>
                  <a:srgbClr val="000000"/>
                </a:solidFill>
                <a:latin typeface="Times New Roman" panose="02020603050405020304" pitchFamily="18" charset="0"/>
                <a:ea typeface="Calibri" panose="020F0502020204030204" pitchFamily="34" charset="0"/>
                <a:cs typeface="Times New Roman" panose="02020603050405020304" pitchFamily="18" charset="0"/>
              </a:rPr>
              <a:t>.</a:t>
            </a:r>
            <a:r>
              <a:rPr lang="en-US" sz="3200" spc="75" dirty="0">
                <a:latin typeface="Times New Roman" panose="02020603050405020304" pitchFamily="18" charset="0"/>
                <a:ea typeface="Calibri" panose="020F0502020204030204" pitchFamily="34" charset="0"/>
                <a:cs typeface="Times New Roman" panose="02020603050405020304" pitchFamily="18" charset="0"/>
              </a:rPr>
              <a:t> “To the defiled and unbelieving, nothing is pure; but both their minds and their consciences are defiled.”  Unbelievers who are defiled, because they remain in their sin, can hold nothing pure. The ascetics try to impress people with their rules about food and marriage                                          </a:t>
            </a:r>
            <a:endParaRPr lang="en-US" sz="3200" dirty="0">
              <a:latin typeface="Calibri" panose="020F0502020204030204" pitchFamily="34" charset="0"/>
              <a:ea typeface="Calibri" panose="020F0502020204030204" pitchFamily="34" charset="0"/>
              <a:cs typeface="Times New Roman" panose="02020603050405020304" pitchFamily="18" charset="0"/>
            </a:endParaRPr>
          </a:p>
          <a:p>
            <a:pPr marL="0" marR="0" indent="0" algn="ctr">
              <a:lnSpc>
                <a:spcPct val="107000"/>
              </a:lnSpc>
              <a:spcBef>
                <a:spcPts val="0"/>
              </a:spcBef>
              <a:spcAft>
                <a:spcPts val="0"/>
              </a:spcAft>
              <a:buNone/>
            </a:pPr>
            <a:r>
              <a:rPr lang="en-US" sz="3200" b="1" spc="75" dirty="0" smtClean="0">
                <a:latin typeface="Times New Roman" panose="02020603050405020304" pitchFamily="18" charset="0"/>
                <a:ea typeface="Calibri" panose="020F0502020204030204" pitchFamily="34" charset="0"/>
                <a:cs typeface="Times New Roman" panose="02020603050405020304" pitchFamily="18" charset="0"/>
              </a:rPr>
              <a:t>(</a:t>
            </a:r>
            <a:r>
              <a:rPr lang="en-US" sz="3200" b="1" spc="75" dirty="0">
                <a:latin typeface="Times New Roman" panose="02020603050405020304" pitchFamily="18" charset="0"/>
                <a:ea typeface="Calibri" panose="020F0502020204030204" pitchFamily="34" charset="0"/>
                <a:cs typeface="Times New Roman" panose="02020603050405020304" pitchFamily="18" charset="0"/>
              </a:rPr>
              <a:t>Rom 14:14,20,23;  1 Tim 4:3; 5:8; 6:5;  </a:t>
            </a:r>
            <a:endParaRPr lang="en-US" sz="3200" b="1" spc="75" dirty="0" smtClean="0">
              <a:latin typeface="Times New Roman" panose="02020603050405020304" pitchFamily="18" charset="0"/>
              <a:ea typeface="Calibri" panose="020F0502020204030204" pitchFamily="34" charset="0"/>
              <a:cs typeface="Times New Roman" panose="02020603050405020304" pitchFamily="18" charset="0"/>
            </a:endParaRPr>
          </a:p>
          <a:p>
            <a:pPr marL="0" marR="0" indent="0" algn="ctr">
              <a:lnSpc>
                <a:spcPct val="107000"/>
              </a:lnSpc>
              <a:spcBef>
                <a:spcPts val="0"/>
              </a:spcBef>
              <a:spcAft>
                <a:spcPts val="0"/>
              </a:spcAft>
              <a:buNone/>
            </a:pPr>
            <a:r>
              <a:rPr lang="en-US" sz="3200" b="1" spc="75" dirty="0" smtClean="0">
                <a:latin typeface="Times New Roman" panose="02020603050405020304" pitchFamily="18" charset="0"/>
                <a:ea typeface="Calibri" panose="020F0502020204030204" pitchFamily="34" charset="0"/>
                <a:cs typeface="Times New Roman" panose="02020603050405020304" pitchFamily="18" charset="0"/>
              </a:rPr>
              <a:t>Col </a:t>
            </a:r>
            <a:r>
              <a:rPr lang="en-US" sz="3200" b="1" spc="75" dirty="0">
                <a:latin typeface="Times New Roman" panose="02020603050405020304" pitchFamily="18" charset="0"/>
                <a:ea typeface="Calibri" panose="020F0502020204030204" pitchFamily="34" charset="0"/>
                <a:cs typeface="Times New Roman" panose="02020603050405020304" pitchFamily="18" charset="0"/>
              </a:rPr>
              <a:t>2:20-22). </a:t>
            </a:r>
            <a:endParaRPr lang="en-US" sz="3200" dirty="0">
              <a:latin typeface="Calibri" panose="020F0502020204030204" pitchFamily="34" charset="0"/>
              <a:ea typeface="Calibri" panose="020F0502020204030204" pitchFamily="34" charset="0"/>
              <a:cs typeface="Times New Roman" panose="02020603050405020304" pitchFamily="18" charset="0"/>
            </a:endParaRPr>
          </a:p>
          <a:p>
            <a:pPr marL="0" marR="0" indent="0" algn="ctr">
              <a:lnSpc>
                <a:spcPct val="107000"/>
              </a:lnSpc>
              <a:spcBef>
                <a:spcPts val="0"/>
              </a:spcBef>
              <a:spcAft>
                <a:spcPts val="0"/>
              </a:spcAft>
              <a:buNone/>
            </a:pPr>
            <a:r>
              <a:rPr lang="en-US" sz="3200" spc="75" dirty="0">
                <a:latin typeface="Times New Roman" panose="02020603050405020304" pitchFamily="18" charset="0"/>
                <a:ea typeface="Calibri" panose="020F0502020204030204" pitchFamily="34" charset="0"/>
                <a:cs typeface="Times New Roman" panose="02020603050405020304" pitchFamily="18" charset="0"/>
              </a:rPr>
              <a:t>They take away</a:t>
            </a:r>
            <a:r>
              <a:rPr lang="en-US" sz="3200" dirty="0">
                <a:solidFill>
                  <a:srgbClr val="000000"/>
                </a:solidFill>
                <a:latin typeface="Times New Roman" panose="02020603050405020304" pitchFamily="18" charset="0"/>
                <a:ea typeface="Calibri" panose="020F0502020204030204" pitchFamily="34" charset="0"/>
                <a:cs typeface="Times New Roman" panose="02020603050405020304" pitchFamily="18" charset="0"/>
              </a:rPr>
              <a:t> Christian freedom and thankfulness for God’s gifts and replace it with arbitrary man-made rules and prohibitions about what they consider impure</a:t>
            </a:r>
            <a:r>
              <a:rPr lang="en-US" sz="3200" dirty="0" smtClean="0">
                <a:solidFill>
                  <a:srgbClr val="000000"/>
                </a:solidFill>
                <a:latin typeface="Times New Roman" panose="02020603050405020304" pitchFamily="18" charset="0"/>
                <a:ea typeface="Calibri" panose="020F0502020204030204" pitchFamily="34" charset="0"/>
                <a:cs typeface="Times New Roman" panose="02020603050405020304" pitchFamily="18" charset="0"/>
              </a:rPr>
              <a:t>.   </a:t>
            </a:r>
            <a:r>
              <a:rPr lang="en-US" sz="3200" b="1" dirty="0">
                <a:solidFill>
                  <a:srgbClr val="000000"/>
                </a:solidFill>
                <a:latin typeface="Times New Roman" panose="02020603050405020304" pitchFamily="18" charset="0"/>
                <a:ea typeface="Calibri" panose="020F0502020204030204" pitchFamily="34" charset="0"/>
                <a:cs typeface="Times New Roman" panose="02020603050405020304" pitchFamily="18" charset="0"/>
              </a:rPr>
              <a:t>(Rom 14:20; 1 Tim 4:2-4)  </a:t>
            </a:r>
            <a:r>
              <a:rPr lang="en-US" sz="3200" dirty="0">
                <a:solidFill>
                  <a:srgbClr val="000000"/>
                </a:solidFill>
                <a:latin typeface="Times New Roman" panose="02020603050405020304" pitchFamily="18" charset="0"/>
                <a:ea typeface="Calibri" panose="020F0502020204030204" pitchFamily="34" charset="0"/>
                <a:cs typeface="Times New Roman" panose="02020603050405020304" pitchFamily="18" charset="0"/>
              </a:rPr>
              <a:t>They end up needlessly burdening people’s consciences.</a:t>
            </a:r>
            <a:endParaRPr lang="en-US" sz="3200" dirty="0">
              <a:latin typeface="Calibri" panose="020F0502020204030204" pitchFamily="34" charset="0"/>
              <a:ea typeface="Calibri" panose="020F0502020204030204" pitchFamily="34" charset="0"/>
              <a:cs typeface="Times New Roman" panose="02020603050405020304" pitchFamily="18" charset="0"/>
            </a:endParaRPr>
          </a:p>
          <a:p>
            <a:pPr marL="0" indent="0">
              <a:buNone/>
            </a:pPr>
            <a:endParaRPr lang="en-US" sz="1200" dirty="0"/>
          </a:p>
        </p:txBody>
      </p:sp>
    </p:spTree>
    <p:extLst>
      <p:ext uri="{BB962C8B-B14F-4D97-AF65-F5344CB8AC3E}">
        <p14:creationId xmlns:p14="http://schemas.microsoft.com/office/powerpoint/2010/main" val="284745937"/>
      </p:ext>
    </p:extLst>
  </p:cSld>
  <p:clrMapOvr>
    <a:masterClrMapping/>
  </p:clrMapOvr>
  <p:timing>
    <p:tnLst>
      <p:par>
        <p:cTn id="1" dur="indefinite" restart="never" nodeType="tmRoot"/>
      </p:par>
    </p:tnLst>
  </p:timing>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234175" y="156116"/>
            <a:ext cx="8809463" cy="6534615"/>
          </a:xfrm>
        </p:spPr>
        <p:txBody>
          <a:bodyPr/>
          <a:lstStyle/>
          <a:p>
            <a:pPr marL="0" marR="0" indent="0" algn="ctr">
              <a:lnSpc>
                <a:spcPct val="107000"/>
              </a:lnSpc>
              <a:spcBef>
                <a:spcPts val="0"/>
              </a:spcBef>
              <a:spcAft>
                <a:spcPts val="0"/>
              </a:spcAft>
              <a:buNone/>
            </a:pPr>
            <a:endParaRPr lang="en-US" sz="4400" dirty="0" smtClean="0">
              <a:solidFill>
                <a:srgbClr val="000000"/>
              </a:solidFill>
              <a:latin typeface="Times New Roman" panose="02020603050405020304" pitchFamily="18" charset="0"/>
              <a:ea typeface="Calibri" panose="020F0502020204030204" pitchFamily="34" charset="0"/>
              <a:cs typeface="Times New Roman" panose="02020603050405020304" pitchFamily="18" charset="0"/>
            </a:endParaRPr>
          </a:p>
          <a:p>
            <a:pPr marL="0" marR="0" indent="0" algn="ctr">
              <a:lnSpc>
                <a:spcPct val="107000"/>
              </a:lnSpc>
              <a:spcBef>
                <a:spcPts val="0"/>
              </a:spcBef>
              <a:spcAft>
                <a:spcPts val="0"/>
              </a:spcAft>
              <a:buNone/>
            </a:pPr>
            <a:r>
              <a:rPr lang="en-US" sz="4400" dirty="0" smtClean="0">
                <a:solidFill>
                  <a:srgbClr val="000000"/>
                </a:solidFill>
                <a:latin typeface="Times New Roman" panose="02020603050405020304" pitchFamily="18" charset="0"/>
                <a:ea typeface="Calibri" panose="020F0502020204030204" pitchFamily="34" charset="0"/>
                <a:cs typeface="Times New Roman" panose="02020603050405020304" pitchFamily="18" charset="0"/>
              </a:rPr>
              <a:t>6</a:t>
            </a:r>
            <a:r>
              <a:rPr lang="en-US" sz="4400" dirty="0">
                <a:solidFill>
                  <a:srgbClr val="000000"/>
                </a:solidFill>
                <a:latin typeface="Times New Roman" panose="02020603050405020304" pitchFamily="18" charset="0"/>
                <a:ea typeface="Calibri" panose="020F0502020204030204" pitchFamily="34" charset="0"/>
                <a:cs typeface="Times New Roman" panose="02020603050405020304" pitchFamily="18" charset="0"/>
              </a:rPr>
              <a:t>. </a:t>
            </a:r>
            <a:r>
              <a:rPr lang="en-US" sz="4400" spc="75" dirty="0">
                <a:latin typeface="Times New Roman" panose="02020603050405020304" pitchFamily="18" charset="0"/>
                <a:ea typeface="Calibri" panose="020F0502020204030204" pitchFamily="34" charset="0"/>
                <a:cs typeface="Times New Roman" panose="02020603050405020304" pitchFamily="18" charset="0"/>
              </a:rPr>
              <a:t>They profess to know God</a:t>
            </a:r>
            <a:r>
              <a:rPr lang="en-US" sz="4400" b="1" spc="75" dirty="0">
                <a:latin typeface="Times New Roman" panose="02020603050405020304" pitchFamily="18" charset="0"/>
                <a:ea typeface="Calibri" panose="020F0502020204030204" pitchFamily="34" charset="0"/>
                <a:cs typeface="Times New Roman" panose="02020603050405020304" pitchFamily="18" charset="0"/>
              </a:rPr>
              <a:t>,</a:t>
            </a:r>
            <a:r>
              <a:rPr lang="en-US" sz="4400" spc="75" dirty="0">
                <a:latin typeface="Times New Roman" panose="02020603050405020304" pitchFamily="18" charset="0"/>
                <a:ea typeface="Calibri" panose="020F0502020204030204" pitchFamily="34" charset="0"/>
                <a:cs typeface="Times New Roman" panose="02020603050405020304" pitchFamily="18" charset="0"/>
              </a:rPr>
              <a:t> but they deny him by their works</a:t>
            </a:r>
            <a:r>
              <a:rPr lang="en-US" sz="4400" spc="75" dirty="0" smtClean="0">
                <a:latin typeface="Times New Roman" panose="02020603050405020304" pitchFamily="18" charset="0"/>
                <a:ea typeface="Calibri" panose="020F0502020204030204" pitchFamily="34" charset="0"/>
                <a:cs typeface="Times New Roman" panose="02020603050405020304" pitchFamily="18" charset="0"/>
              </a:rPr>
              <a:t>.</a:t>
            </a:r>
            <a:endParaRPr lang="en-US" sz="4400" dirty="0" smtClean="0">
              <a:latin typeface="Calibri" panose="020F0502020204030204" pitchFamily="34" charset="0"/>
              <a:ea typeface="Calibri" panose="020F0502020204030204" pitchFamily="34" charset="0"/>
              <a:cs typeface="Times New Roman" panose="02020603050405020304" pitchFamily="18" charset="0"/>
            </a:endParaRPr>
          </a:p>
          <a:p>
            <a:pPr marL="0" marR="0" indent="0" algn="ctr">
              <a:lnSpc>
                <a:spcPct val="107000"/>
              </a:lnSpc>
              <a:spcBef>
                <a:spcPts val="0"/>
              </a:spcBef>
              <a:spcAft>
                <a:spcPts val="0"/>
              </a:spcAft>
              <a:buNone/>
            </a:pPr>
            <a:r>
              <a:rPr lang="en-US" sz="4400" spc="75" dirty="0" smtClean="0">
                <a:latin typeface="Times New Roman" panose="02020603050405020304" pitchFamily="18" charset="0"/>
                <a:ea typeface="Calibri" panose="020F0502020204030204" pitchFamily="34" charset="0"/>
                <a:cs typeface="Times New Roman" panose="02020603050405020304" pitchFamily="18" charset="0"/>
              </a:rPr>
              <a:t> </a:t>
            </a:r>
            <a:r>
              <a:rPr lang="en-US" sz="4400" b="1" spc="75" dirty="0">
                <a:latin typeface="Times New Roman" panose="02020603050405020304" pitchFamily="18" charset="0"/>
                <a:ea typeface="Calibri" panose="020F0502020204030204" pitchFamily="34" charset="0"/>
                <a:cs typeface="Times New Roman" panose="02020603050405020304" pitchFamily="18" charset="0"/>
              </a:rPr>
              <a:t>(</a:t>
            </a:r>
            <a:r>
              <a:rPr lang="en-US" sz="4400" b="1" spc="75" dirty="0" err="1">
                <a:latin typeface="Times New Roman" panose="02020603050405020304" pitchFamily="18" charset="0"/>
                <a:ea typeface="Calibri" panose="020F0502020204030204" pitchFamily="34" charset="0"/>
                <a:cs typeface="Times New Roman" panose="02020603050405020304" pitchFamily="18" charset="0"/>
              </a:rPr>
              <a:t>Jer</a:t>
            </a:r>
            <a:r>
              <a:rPr lang="en-US" sz="4400" b="1" spc="75" dirty="0">
                <a:latin typeface="Times New Roman" panose="02020603050405020304" pitchFamily="18" charset="0"/>
                <a:ea typeface="Calibri" panose="020F0502020204030204" pitchFamily="34" charset="0"/>
                <a:cs typeface="Times New Roman" panose="02020603050405020304" pitchFamily="18" charset="0"/>
              </a:rPr>
              <a:t> 5:2; 12:2;  1 </a:t>
            </a:r>
            <a:r>
              <a:rPr lang="en-US" sz="4400" b="1" spc="75" dirty="0" err="1">
                <a:latin typeface="Times New Roman" panose="02020603050405020304" pitchFamily="18" charset="0"/>
                <a:ea typeface="Calibri" panose="020F0502020204030204" pitchFamily="34" charset="0"/>
                <a:cs typeface="Times New Roman" panose="02020603050405020304" pitchFamily="18" charset="0"/>
              </a:rPr>
              <a:t>Jn</a:t>
            </a:r>
            <a:r>
              <a:rPr lang="en-US" sz="4400" b="1" spc="75" dirty="0">
                <a:latin typeface="Times New Roman" panose="02020603050405020304" pitchFamily="18" charset="0"/>
                <a:ea typeface="Calibri" panose="020F0502020204030204" pitchFamily="34" charset="0"/>
                <a:cs typeface="Times New Roman" panose="02020603050405020304" pitchFamily="18" charset="0"/>
              </a:rPr>
              <a:t> 2:4; </a:t>
            </a:r>
            <a:endParaRPr lang="en-US" sz="4400" b="1" spc="75" dirty="0" smtClean="0">
              <a:latin typeface="Times New Roman" panose="02020603050405020304" pitchFamily="18" charset="0"/>
              <a:ea typeface="Calibri" panose="020F0502020204030204" pitchFamily="34" charset="0"/>
              <a:cs typeface="Times New Roman" panose="02020603050405020304" pitchFamily="18" charset="0"/>
            </a:endParaRPr>
          </a:p>
          <a:p>
            <a:pPr marL="0" marR="0" indent="0" algn="ctr">
              <a:lnSpc>
                <a:spcPct val="107000"/>
              </a:lnSpc>
              <a:spcBef>
                <a:spcPts val="0"/>
              </a:spcBef>
              <a:spcAft>
                <a:spcPts val="0"/>
              </a:spcAft>
              <a:buNone/>
            </a:pPr>
            <a:r>
              <a:rPr lang="en-US" sz="4400" b="1" spc="75" dirty="0" smtClean="0">
                <a:latin typeface="Times New Roman" panose="02020603050405020304" pitchFamily="18" charset="0"/>
                <a:ea typeface="Calibri" panose="020F0502020204030204" pitchFamily="34" charset="0"/>
                <a:cs typeface="Times New Roman" panose="02020603050405020304" pitchFamily="18" charset="0"/>
              </a:rPr>
              <a:t> </a:t>
            </a:r>
            <a:r>
              <a:rPr lang="en-US" sz="4400" b="1" spc="75" dirty="0">
                <a:latin typeface="Times New Roman" panose="02020603050405020304" pitchFamily="18" charset="0"/>
                <a:ea typeface="Calibri" panose="020F0502020204030204" pitchFamily="34" charset="0"/>
                <a:cs typeface="Times New Roman" panose="02020603050405020304" pitchFamily="18" charset="0"/>
              </a:rPr>
              <a:t>Hos 8:2,3;  Mt 7:15-20)</a:t>
            </a:r>
            <a:endParaRPr lang="en-US" sz="4400" dirty="0">
              <a:latin typeface="Calibri" panose="020F0502020204030204" pitchFamily="34" charset="0"/>
              <a:ea typeface="Calibri" panose="020F0502020204030204" pitchFamily="34" charset="0"/>
              <a:cs typeface="Times New Roman" panose="02020603050405020304" pitchFamily="18" charset="0"/>
            </a:endParaRPr>
          </a:p>
          <a:p>
            <a:pPr marL="0" marR="0" indent="0" algn="ctr">
              <a:lnSpc>
                <a:spcPct val="107000"/>
              </a:lnSpc>
              <a:spcBef>
                <a:spcPts val="0"/>
              </a:spcBef>
              <a:spcAft>
                <a:spcPts val="0"/>
              </a:spcAft>
              <a:buNone/>
            </a:pPr>
            <a:r>
              <a:rPr lang="en-US" sz="4400" dirty="0" smtClean="0">
                <a:solidFill>
                  <a:srgbClr val="000000"/>
                </a:solidFill>
                <a:latin typeface="Times New Roman" panose="02020603050405020304" pitchFamily="18" charset="0"/>
                <a:ea typeface="Calibri" panose="020F0502020204030204" pitchFamily="34" charset="0"/>
                <a:cs typeface="Times New Roman" panose="02020603050405020304" pitchFamily="18" charset="0"/>
              </a:rPr>
              <a:t>Doctrine </a:t>
            </a:r>
            <a:r>
              <a:rPr lang="en-US" sz="4400" dirty="0">
                <a:solidFill>
                  <a:srgbClr val="000000"/>
                </a:solidFill>
                <a:latin typeface="Times New Roman" panose="02020603050405020304" pitchFamily="18" charset="0"/>
                <a:ea typeface="Calibri" panose="020F0502020204030204" pitchFamily="34" charset="0"/>
                <a:cs typeface="Times New Roman" panose="02020603050405020304" pitchFamily="18" charset="0"/>
              </a:rPr>
              <a:t>and practice go hand in hand. Godly knowledge leads to godly living.</a:t>
            </a:r>
            <a:endParaRPr lang="en-US" sz="4400" dirty="0">
              <a:latin typeface="Calibri" panose="020F0502020204030204" pitchFamily="34" charset="0"/>
              <a:ea typeface="Calibri" panose="020F0502020204030204" pitchFamily="34" charset="0"/>
              <a:cs typeface="Times New Roman" panose="02020603050405020304" pitchFamily="18" charset="0"/>
            </a:endParaRPr>
          </a:p>
          <a:p>
            <a:pPr marL="0" indent="0">
              <a:buNone/>
            </a:pPr>
            <a:endParaRPr lang="en-US" dirty="0"/>
          </a:p>
        </p:txBody>
      </p:sp>
    </p:spTree>
    <p:extLst>
      <p:ext uri="{BB962C8B-B14F-4D97-AF65-F5344CB8AC3E}">
        <p14:creationId xmlns:p14="http://schemas.microsoft.com/office/powerpoint/2010/main" val="1050813664"/>
      </p:ext>
    </p:extLst>
  </p:cSld>
  <p:clrMapOvr>
    <a:masterClrMapping/>
  </p:clrMapOvr>
  <p:timing>
    <p:tnLst>
      <p:par>
        <p:cTn id="1" dur="indefinite" restart="never" nodeType="tmRoot"/>
      </p:par>
    </p:tnLst>
  </p:timing>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78419" y="0"/>
            <a:ext cx="8887521" cy="6735337"/>
          </a:xfrm>
        </p:spPr>
        <p:txBody>
          <a:bodyPr>
            <a:normAutofit fontScale="90000"/>
          </a:bodyPr>
          <a:lstStyle/>
          <a:p>
            <a:pPr marL="0" marR="0">
              <a:lnSpc>
                <a:spcPct val="107000"/>
              </a:lnSpc>
              <a:spcBef>
                <a:spcPts val="0"/>
              </a:spcBef>
              <a:spcAft>
                <a:spcPts val="0"/>
              </a:spcAft>
            </a:pPr>
            <a:r>
              <a:rPr lang="en-US" sz="2300" b="1" u="sng" dirty="0" smtClean="0">
                <a:latin typeface="Times New Roman" panose="02020603050405020304" pitchFamily="18" charset="0"/>
                <a:ea typeface="Calibri" panose="020F0502020204030204" pitchFamily="34" charset="0"/>
                <a:cs typeface="Times New Roman" panose="02020603050405020304" pitchFamily="18" charset="0"/>
              </a:rPr>
              <a:t/>
            </a:r>
            <a:br>
              <a:rPr lang="en-US" sz="2300" b="1" u="sng" dirty="0" smtClean="0">
                <a:latin typeface="Times New Roman" panose="02020603050405020304" pitchFamily="18" charset="0"/>
                <a:ea typeface="Calibri" panose="020F0502020204030204" pitchFamily="34" charset="0"/>
                <a:cs typeface="Times New Roman" panose="02020603050405020304" pitchFamily="18" charset="0"/>
              </a:rPr>
            </a:br>
            <a:r>
              <a:rPr lang="en-US" sz="2300" b="1" u="sng" dirty="0" smtClean="0">
                <a:latin typeface="Times New Roman" panose="02020603050405020304" pitchFamily="18" charset="0"/>
                <a:ea typeface="Calibri" panose="020F0502020204030204" pitchFamily="34" charset="0"/>
                <a:cs typeface="Times New Roman" panose="02020603050405020304" pitchFamily="18" charset="0"/>
              </a:rPr>
              <a:t>Luther’s </a:t>
            </a:r>
            <a:r>
              <a:rPr lang="en-US" sz="2300" b="1" u="sng" dirty="0">
                <a:latin typeface="Times New Roman" panose="02020603050405020304" pitchFamily="18" charset="0"/>
                <a:ea typeface="Calibri" panose="020F0502020204030204" pitchFamily="34" charset="0"/>
                <a:cs typeface="Times New Roman" panose="02020603050405020304" pitchFamily="18" charset="0"/>
              </a:rPr>
              <a:t>Works 28:225</a:t>
            </a:r>
            <a:r>
              <a:rPr lang="en-US" sz="2300" dirty="0">
                <a:latin typeface="Times New Roman" panose="02020603050405020304" pitchFamily="18" charset="0"/>
                <a:ea typeface="Calibri" panose="020F0502020204030204" pitchFamily="34" charset="0"/>
                <a:cs typeface="Times New Roman" panose="02020603050405020304" pitchFamily="18" charset="0"/>
              </a:rPr>
              <a:t>   “First, </a:t>
            </a:r>
            <a:r>
              <a:rPr lang="en-US" sz="2300" i="1" dirty="0">
                <a:latin typeface="Times New Roman" panose="02020603050405020304" pitchFamily="18" charset="0"/>
                <a:ea typeface="Calibri" panose="020F0502020204030204" pitchFamily="34" charset="0"/>
                <a:cs typeface="Times New Roman" panose="02020603050405020304" pitchFamily="18" charset="0"/>
              </a:rPr>
              <a:t>a pure heart</a:t>
            </a:r>
            <a:r>
              <a:rPr lang="en-US" sz="2300" dirty="0">
                <a:latin typeface="Times New Roman" panose="02020603050405020304" pitchFamily="18" charset="0"/>
                <a:ea typeface="Calibri" panose="020F0502020204030204" pitchFamily="34" charset="0"/>
                <a:cs typeface="Times New Roman" panose="02020603050405020304" pitchFamily="18" charset="0"/>
              </a:rPr>
              <a:t>. What is this? Titus 1:15: “To the pure all things are pure.” What value is there in your teaching people by genealogies and myths the purities of the Law (as also the Enthusiasts do) but not the purities of the heart? The pure heart simply does not get stuck in anything, not in shamelessness, properly called greed and lust. This expression has a wider application. You see, a pure heart loves nothing except God, as Christ explains in Matt. 5:8. I have an impure heart when I become attached to anything beside the mercy of God. A psalm says: “They purify my raiment, etc.” </a:t>
            </a:r>
            <a:r>
              <a:rPr lang="en-US" sz="2300" dirty="0">
                <a:latin typeface="Calibri" panose="020F0502020204030204" pitchFamily="34" charset="0"/>
                <a:ea typeface="Calibri" panose="020F0502020204030204" pitchFamily="34" charset="0"/>
                <a:cs typeface="Times New Roman" panose="02020603050405020304" pitchFamily="18" charset="0"/>
              </a:rPr>
              <a:t/>
            </a:r>
            <a:br>
              <a:rPr lang="en-US" sz="2300" dirty="0">
                <a:latin typeface="Calibri" panose="020F0502020204030204" pitchFamily="34" charset="0"/>
                <a:ea typeface="Calibri" panose="020F0502020204030204" pitchFamily="34" charset="0"/>
                <a:cs typeface="Times New Roman" panose="02020603050405020304" pitchFamily="18" charset="0"/>
              </a:rPr>
            </a:br>
            <a:r>
              <a:rPr lang="en-US" sz="2300" dirty="0">
                <a:latin typeface="Times New Roman" panose="02020603050405020304" pitchFamily="18" charset="0"/>
                <a:ea typeface="Calibri" panose="020F0502020204030204" pitchFamily="34" charset="0"/>
                <a:cs typeface="Times New Roman" panose="02020603050405020304" pitchFamily="18" charset="0"/>
              </a:rPr>
              <a:t>        </a:t>
            </a:r>
            <a:r>
              <a:rPr lang="en-US" sz="2300" dirty="0" smtClean="0">
                <a:latin typeface="Times New Roman" panose="02020603050405020304" pitchFamily="18" charset="0"/>
                <a:ea typeface="Calibri" panose="020F0502020204030204" pitchFamily="34" charset="0"/>
                <a:cs typeface="Times New Roman" panose="02020603050405020304" pitchFamily="18" charset="0"/>
              </a:rPr>
              <a:t>  </a:t>
            </a:r>
            <a:r>
              <a:rPr lang="en-US" sz="2300" dirty="0">
                <a:latin typeface="Times New Roman" panose="02020603050405020304" pitchFamily="18" charset="0"/>
                <a:ea typeface="Calibri" panose="020F0502020204030204" pitchFamily="34" charset="0"/>
                <a:cs typeface="Times New Roman" panose="02020603050405020304" pitchFamily="18" charset="0"/>
              </a:rPr>
              <a:t>But what is inside? Outside they are righteous, but inside they are abominable, because they trust in their own works, and from this they develop their own laws, etc., and think: “If I keep these laws, I have a kindly God; if I don’t, He will be angry.” This is the most impure and wicked heart of all…This is the heart of a man who takes his own merits to heart. He evaluates God according to the image which he imagines in his heart. He sees neither his own sin nor the righteousness of God. The Law therefore demands that you have a pure heart, that you reject all your own righteousness, that you place no confidence in righteousness, power, or wealth, but in the mercy of God. The pure heart, then, is one that knows that it is saved solely by the mercy of God and that it is special for that same reason.”</a:t>
            </a:r>
            <a:r>
              <a:rPr lang="en-US" sz="1200" dirty="0">
                <a:latin typeface="Calibri" panose="020F0502020204030204" pitchFamily="34" charset="0"/>
                <a:ea typeface="Calibri" panose="020F0502020204030204" pitchFamily="34" charset="0"/>
                <a:cs typeface="Times New Roman" panose="02020603050405020304" pitchFamily="18" charset="0"/>
              </a:rPr>
              <a:t/>
            </a:r>
            <a:br>
              <a:rPr lang="en-US" sz="1200" dirty="0">
                <a:latin typeface="Calibri" panose="020F0502020204030204" pitchFamily="34" charset="0"/>
                <a:ea typeface="Calibri" panose="020F0502020204030204" pitchFamily="34" charset="0"/>
                <a:cs typeface="Times New Roman" panose="02020603050405020304" pitchFamily="18" charset="0"/>
              </a:rPr>
            </a:br>
            <a:endParaRPr lang="en-US" sz="1400" dirty="0"/>
          </a:p>
        </p:txBody>
      </p:sp>
    </p:spTree>
    <p:extLst>
      <p:ext uri="{BB962C8B-B14F-4D97-AF65-F5344CB8AC3E}">
        <p14:creationId xmlns:p14="http://schemas.microsoft.com/office/powerpoint/2010/main" val="2985035196"/>
      </p:ext>
    </p:extLst>
  </p:cSld>
  <p:clrMapOvr>
    <a:masterClrMapping/>
  </p:clrMapOvr>
  <p:timing>
    <p:tnLst>
      <p:par>
        <p:cTn id="1" dur="indefinite" restart="never" nodeType="tmRoot"/>
      </p:par>
    </p:tnLst>
  </p:timing>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22663" y="0"/>
            <a:ext cx="8909825" cy="6757639"/>
          </a:xfrm>
        </p:spPr>
        <p:txBody>
          <a:bodyPr>
            <a:normAutofit fontScale="90000"/>
          </a:bodyPr>
          <a:lstStyle/>
          <a:p>
            <a:pPr marL="0" marR="0" algn="ctr">
              <a:lnSpc>
                <a:spcPct val="107000"/>
              </a:lnSpc>
              <a:spcBef>
                <a:spcPts val="0"/>
              </a:spcBef>
              <a:spcAft>
                <a:spcPts val="0"/>
              </a:spcAft>
            </a:pPr>
            <a:r>
              <a:rPr lang="en-US" sz="3200" b="1" dirty="0" smtClean="0">
                <a:latin typeface="Times New Roman" panose="02020603050405020304" pitchFamily="18" charset="0"/>
                <a:ea typeface="Times New Roman" panose="02020603050405020304" pitchFamily="18" charset="0"/>
                <a:cs typeface="Times New Roman" panose="02020603050405020304" pitchFamily="18" charset="0"/>
              </a:rPr>
              <a:t/>
            </a:r>
            <a:br>
              <a:rPr lang="en-US" sz="3200" b="1" dirty="0" smtClean="0">
                <a:latin typeface="Times New Roman" panose="02020603050405020304" pitchFamily="18" charset="0"/>
                <a:ea typeface="Times New Roman" panose="02020603050405020304" pitchFamily="18" charset="0"/>
                <a:cs typeface="Times New Roman" panose="02020603050405020304" pitchFamily="18" charset="0"/>
              </a:rPr>
            </a:br>
            <a:r>
              <a:rPr lang="en-US" sz="3200" b="1" dirty="0" smtClean="0">
                <a:latin typeface="Times New Roman" panose="02020603050405020304" pitchFamily="18" charset="0"/>
                <a:ea typeface="Times New Roman" panose="02020603050405020304" pitchFamily="18" charset="0"/>
                <a:cs typeface="Times New Roman" panose="02020603050405020304" pitchFamily="18" charset="0"/>
              </a:rPr>
              <a:t/>
            </a:r>
            <a:br>
              <a:rPr lang="en-US" sz="3200" b="1" dirty="0" smtClean="0">
                <a:latin typeface="Times New Roman" panose="02020603050405020304" pitchFamily="18" charset="0"/>
                <a:ea typeface="Times New Roman" panose="02020603050405020304" pitchFamily="18" charset="0"/>
                <a:cs typeface="Times New Roman" panose="02020603050405020304" pitchFamily="18" charset="0"/>
              </a:rPr>
            </a:br>
            <a:r>
              <a:rPr lang="en-US" sz="3600" b="1" dirty="0">
                <a:latin typeface="Times New Roman" panose="02020603050405020304" pitchFamily="18" charset="0"/>
                <a:ea typeface="Times New Roman" panose="02020603050405020304" pitchFamily="18" charset="0"/>
                <a:cs typeface="Times New Roman" panose="02020603050405020304" pitchFamily="18" charset="0"/>
              </a:rPr>
              <a:t/>
            </a:r>
            <a:br>
              <a:rPr lang="en-US" sz="3600" b="1" dirty="0">
                <a:latin typeface="Times New Roman" panose="02020603050405020304" pitchFamily="18" charset="0"/>
                <a:ea typeface="Times New Roman" panose="02020603050405020304" pitchFamily="18" charset="0"/>
                <a:cs typeface="Times New Roman" panose="02020603050405020304" pitchFamily="18" charset="0"/>
              </a:rPr>
            </a:br>
            <a:r>
              <a:rPr lang="en-US" sz="3600" b="1" u="sng" dirty="0">
                <a:latin typeface="Times New Roman" panose="02020603050405020304" pitchFamily="18" charset="0"/>
                <a:ea typeface="Times New Roman" panose="02020603050405020304" pitchFamily="18" charset="0"/>
                <a:cs typeface="Times New Roman" panose="02020603050405020304" pitchFamily="18" charset="0"/>
              </a:rPr>
              <a:t>C</a:t>
            </a:r>
            <a:r>
              <a:rPr lang="en-US" sz="3600" b="1" u="sng" dirty="0" smtClean="0">
                <a:latin typeface="Times New Roman" panose="02020603050405020304" pitchFamily="18" charset="0"/>
                <a:ea typeface="Times New Roman" panose="02020603050405020304" pitchFamily="18" charset="0"/>
                <a:cs typeface="Times New Roman" panose="02020603050405020304" pitchFamily="18" charset="0"/>
              </a:rPr>
              <a:t>.  </a:t>
            </a:r>
            <a:r>
              <a:rPr lang="en-US" sz="3600" b="1" u="sng" dirty="0">
                <a:latin typeface="Times New Roman" panose="02020603050405020304" pitchFamily="18" charset="0"/>
                <a:ea typeface="Times New Roman" panose="02020603050405020304" pitchFamily="18" charset="0"/>
                <a:cs typeface="Times New Roman" panose="02020603050405020304" pitchFamily="18" charset="0"/>
              </a:rPr>
              <a:t>LIFE APPLICATION</a:t>
            </a:r>
            <a:r>
              <a:rPr lang="en-US" sz="3200" dirty="0">
                <a:latin typeface="Calibri" panose="020F0502020204030204" pitchFamily="34" charset="0"/>
                <a:ea typeface="Calibri" panose="020F0502020204030204" pitchFamily="34" charset="0"/>
                <a:cs typeface="Times New Roman" panose="02020603050405020304" pitchFamily="18" charset="0"/>
              </a:rPr>
              <a:t/>
            </a:r>
            <a:br>
              <a:rPr lang="en-US" sz="3200" dirty="0">
                <a:latin typeface="Calibri" panose="020F0502020204030204" pitchFamily="34" charset="0"/>
                <a:ea typeface="Calibri" panose="020F0502020204030204" pitchFamily="34" charset="0"/>
                <a:cs typeface="Times New Roman" panose="02020603050405020304" pitchFamily="18" charset="0"/>
              </a:rPr>
            </a:br>
            <a:r>
              <a:rPr lang="en-US" sz="3600" dirty="0">
                <a:latin typeface="Times New Roman" panose="02020603050405020304" pitchFamily="18" charset="0"/>
                <a:ea typeface="Times New Roman" panose="02020603050405020304" pitchFamily="18" charset="0"/>
                <a:cs typeface="Times New Roman" panose="02020603050405020304" pitchFamily="18" charset="0"/>
              </a:rPr>
              <a:t>1. Who today are the </a:t>
            </a:r>
            <a:r>
              <a:rPr lang="en-US" sz="3600" spc="75" dirty="0">
                <a:latin typeface="Times New Roman" panose="02020603050405020304" pitchFamily="18" charset="0"/>
                <a:ea typeface="Calibri" panose="020F0502020204030204" pitchFamily="34" charset="0"/>
                <a:cs typeface="Times New Roman" panose="02020603050405020304" pitchFamily="18" charset="0"/>
              </a:rPr>
              <a:t>many who are insubordinate, empty talkers and deceivers, upsetting whole    </a:t>
            </a:r>
            <a:r>
              <a:rPr lang="en-US" sz="3200" dirty="0">
                <a:latin typeface="Calibri" panose="020F0502020204030204" pitchFamily="34" charset="0"/>
                <a:ea typeface="Calibri" panose="020F0502020204030204" pitchFamily="34" charset="0"/>
                <a:cs typeface="Times New Roman" panose="02020603050405020304" pitchFamily="18" charset="0"/>
              </a:rPr>
              <a:t/>
            </a:r>
            <a:br>
              <a:rPr lang="en-US" sz="3200" dirty="0">
                <a:latin typeface="Calibri" panose="020F0502020204030204" pitchFamily="34" charset="0"/>
                <a:ea typeface="Calibri" panose="020F0502020204030204" pitchFamily="34" charset="0"/>
                <a:cs typeface="Times New Roman" panose="02020603050405020304" pitchFamily="18" charset="0"/>
              </a:rPr>
            </a:br>
            <a:r>
              <a:rPr lang="en-US" sz="3600" spc="75" dirty="0">
                <a:latin typeface="Times New Roman" panose="02020603050405020304" pitchFamily="18" charset="0"/>
                <a:ea typeface="Calibri" panose="020F0502020204030204" pitchFamily="34" charset="0"/>
                <a:cs typeface="Times New Roman" panose="02020603050405020304" pitchFamily="18" charset="0"/>
              </a:rPr>
              <a:t>        families by teaching for shameful gain what they ought not to teach</a:t>
            </a:r>
            <a:r>
              <a:rPr lang="en-US" sz="3600" spc="75" dirty="0" smtClean="0">
                <a:latin typeface="Times New Roman" panose="02020603050405020304" pitchFamily="18" charset="0"/>
                <a:ea typeface="Calibri" panose="020F0502020204030204" pitchFamily="34" charset="0"/>
                <a:cs typeface="Times New Roman" panose="02020603050405020304" pitchFamily="18" charset="0"/>
              </a:rPr>
              <a:t>?</a:t>
            </a:r>
            <a:br>
              <a:rPr lang="en-US" sz="3600" spc="75" dirty="0" smtClean="0">
                <a:latin typeface="Times New Roman" panose="02020603050405020304" pitchFamily="18" charset="0"/>
                <a:ea typeface="Calibri" panose="020F0502020204030204" pitchFamily="34" charset="0"/>
                <a:cs typeface="Times New Roman" panose="02020603050405020304" pitchFamily="18" charset="0"/>
              </a:rPr>
            </a:br>
            <a:r>
              <a:rPr lang="en-US" sz="3200" dirty="0">
                <a:latin typeface="Calibri" panose="020F0502020204030204" pitchFamily="34" charset="0"/>
                <a:ea typeface="Calibri" panose="020F0502020204030204" pitchFamily="34" charset="0"/>
                <a:cs typeface="Times New Roman" panose="02020603050405020304" pitchFamily="18" charset="0"/>
              </a:rPr>
              <a:t/>
            </a:r>
            <a:br>
              <a:rPr lang="en-US" sz="3200" dirty="0">
                <a:latin typeface="Calibri" panose="020F0502020204030204" pitchFamily="34" charset="0"/>
                <a:ea typeface="Calibri" panose="020F0502020204030204" pitchFamily="34" charset="0"/>
                <a:cs typeface="Times New Roman" panose="02020603050405020304" pitchFamily="18" charset="0"/>
              </a:rPr>
            </a:br>
            <a:r>
              <a:rPr lang="en-US" sz="3600" spc="75" dirty="0">
                <a:latin typeface="Times New Roman" panose="02020603050405020304" pitchFamily="18" charset="0"/>
                <a:ea typeface="Calibri" panose="020F0502020204030204" pitchFamily="34" charset="0"/>
                <a:cs typeface="Times New Roman" panose="02020603050405020304" pitchFamily="18" charset="0"/>
              </a:rPr>
              <a:t>2. Why do we rebuke false teachers sharply, so that they may be sound in the faith, not devoting </a:t>
            </a:r>
            <a:r>
              <a:rPr lang="en-US" sz="3200" dirty="0">
                <a:latin typeface="Calibri" panose="020F0502020204030204" pitchFamily="34" charset="0"/>
                <a:ea typeface="Calibri" panose="020F0502020204030204" pitchFamily="34" charset="0"/>
                <a:cs typeface="Times New Roman" panose="02020603050405020304" pitchFamily="18" charset="0"/>
              </a:rPr>
              <a:t/>
            </a:r>
            <a:br>
              <a:rPr lang="en-US" sz="3200" dirty="0">
                <a:latin typeface="Calibri" panose="020F0502020204030204" pitchFamily="34" charset="0"/>
                <a:ea typeface="Calibri" panose="020F0502020204030204" pitchFamily="34" charset="0"/>
                <a:cs typeface="Times New Roman" panose="02020603050405020304" pitchFamily="18" charset="0"/>
              </a:rPr>
            </a:br>
            <a:r>
              <a:rPr lang="en-US" sz="3600" spc="75" dirty="0">
                <a:latin typeface="Times New Roman" panose="02020603050405020304" pitchFamily="18" charset="0"/>
                <a:ea typeface="Calibri" panose="020F0502020204030204" pitchFamily="34" charset="0"/>
                <a:cs typeface="Times New Roman" panose="02020603050405020304" pitchFamily="18" charset="0"/>
              </a:rPr>
              <a:t>        themselves to the commands of people who turn away from the truth</a:t>
            </a:r>
            <a:r>
              <a:rPr lang="en-US" sz="3600" spc="75" dirty="0" smtClean="0">
                <a:latin typeface="Times New Roman" panose="02020603050405020304" pitchFamily="18" charset="0"/>
                <a:ea typeface="Calibri" panose="020F0502020204030204" pitchFamily="34" charset="0"/>
                <a:cs typeface="Times New Roman" panose="02020603050405020304" pitchFamily="18" charset="0"/>
              </a:rPr>
              <a:t>?</a:t>
            </a:r>
            <a:br>
              <a:rPr lang="en-US" sz="3600" spc="75" dirty="0" smtClean="0">
                <a:latin typeface="Times New Roman" panose="02020603050405020304" pitchFamily="18" charset="0"/>
                <a:ea typeface="Calibri" panose="020F0502020204030204" pitchFamily="34" charset="0"/>
                <a:cs typeface="Times New Roman" panose="02020603050405020304" pitchFamily="18" charset="0"/>
              </a:rPr>
            </a:br>
            <a:r>
              <a:rPr lang="en-US" sz="3200" dirty="0">
                <a:latin typeface="Calibri" panose="020F0502020204030204" pitchFamily="34" charset="0"/>
                <a:ea typeface="Calibri" panose="020F0502020204030204" pitchFamily="34" charset="0"/>
                <a:cs typeface="Times New Roman" panose="02020603050405020304" pitchFamily="18" charset="0"/>
              </a:rPr>
              <a:t/>
            </a:r>
            <a:br>
              <a:rPr lang="en-US" sz="3200" dirty="0">
                <a:latin typeface="Calibri" panose="020F0502020204030204" pitchFamily="34" charset="0"/>
                <a:ea typeface="Calibri" panose="020F0502020204030204" pitchFamily="34" charset="0"/>
                <a:cs typeface="Times New Roman" panose="02020603050405020304" pitchFamily="18" charset="0"/>
              </a:rPr>
            </a:br>
            <a:r>
              <a:rPr lang="en-US" sz="3600" spc="75" dirty="0">
                <a:latin typeface="Times New Roman" panose="02020603050405020304" pitchFamily="18" charset="0"/>
                <a:ea typeface="Calibri" panose="020F0502020204030204" pitchFamily="34" charset="0"/>
                <a:cs typeface="Times New Roman" panose="02020603050405020304" pitchFamily="18" charset="0"/>
              </a:rPr>
              <a:t>3. How are we made pure, </a:t>
            </a:r>
            <a:r>
              <a:rPr lang="en-US" sz="3600" spc="75" dirty="0" smtClean="0">
                <a:latin typeface="Times New Roman" panose="02020603050405020304" pitchFamily="18" charset="0"/>
                <a:ea typeface="Calibri" panose="020F0502020204030204" pitchFamily="34" charset="0"/>
                <a:cs typeface="Times New Roman" panose="02020603050405020304" pitchFamily="18" charset="0"/>
              </a:rPr>
              <a:t/>
            </a:r>
            <a:br>
              <a:rPr lang="en-US" sz="3600" spc="75" dirty="0" smtClean="0">
                <a:latin typeface="Times New Roman" panose="02020603050405020304" pitchFamily="18" charset="0"/>
                <a:ea typeface="Calibri" panose="020F0502020204030204" pitchFamily="34" charset="0"/>
                <a:cs typeface="Times New Roman" panose="02020603050405020304" pitchFamily="18" charset="0"/>
              </a:rPr>
            </a:br>
            <a:r>
              <a:rPr lang="en-US" sz="3600" spc="75" dirty="0" smtClean="0">
                <a:latin typeface="Times New Roman" panose="02020603050405020304" pitchFamily="18" charset="0"/>
                <a:ea typeface="Calibri" panose="020F0502020204030204" pitchFamily="34" charset="0"/>
                <a:cs typeface="Times New Roman" panose="02020603050405020304" pitchFamily="18" charset="0"/>
              </a:rPr>
              <a:t>so </a:t>
            </a:r>
            <a:r>
              <a:rPr lang="en-US" sz="3600" spc="75" dirty="0">
                <a:latin typeface="Times New Roman" panose="02020603050405020304" pitchFamily="18" charset="0"/>
                <a:ea typeface="Calibri" panose="020F0502020204030204" pitchFamily="34" charset="0"/>
                <a:cs typeface="Times New Roman" panose="02020603050405020304" pitchFamily="18" charset="0"/>
              </a:rPr>
              <a:t>that to us all things are pure?</a:t>
            </a:r>
            <a:r>
              <a:rPr lang="en-US" sz="3200" dirty="0">
                <a:latin typeface="Calibri" panose="020F0502020204030204" pitchFamily="34" charset="0"/>
                <a:ea typeface="Calibri" panose="020F0502020204030204" pitchFamily="34" charset="0"/>
                <a:cs typeface="Times New Roman" panose="02020603050405020304" pitchFamily="18" charset="0"/>
              </a:rPr>
              <a:t/>
            </a:r>
            <a:br>
              <a:rPr lang="en-US" sz="3200" dirty="0">
                <a:latin typeface="Calibri" panose="020F0502020204030204" pitchFamily="34" charset="0"/>
                <a:ea typeface="Calibri" panose="020F0502020204030204" pitchFamily="34" charset="0"/>
                <a:cs typeface="Times New Roman" panose="02020603050405020304" pitchFamily="18" charset="0"/>
              </a:rPr>
            </a:br>
            <a:r>
              <a:rPr lang="en-US" sz="2800" dirty="0">
                <a:latin typeface="Calibri" panose="020F0502020204030204" pitchFamily="34" charset="0"/>
                <a:ea typeface="Calibri" panose="020F0502020204030204" pitchFamily="34" charset="0"/>
                <a:cs typeface="Times New Roman" panose="02020603050405020304" pitchFamily="18" charset="0"/>
              </a:rPr>
              <a:t/>
            </a:r>
            <a:br>
              <a:rPr lang="en-US" sz="2800" dirty="0">
                <a:latin typeface="Calibri" panose="020F0502020204030204" pitchFamily="34" charset="0"/>
                <a:ea typeface="Calibri" panose="020F0502020204030204" pitchFamily="34" charset="0"/>
                <a:cs typeface="Times New Roman" panose="02020603050405020304" pitchFamily="18" charset="0"/>
              </a:rPr>
            </a:br>
            <a:r>
              <a:rPr lang="en-US" sz="4000" dirty="0">
                <a:latin typeface="Calibri" panose="020F0502020204030204" pitchFamily="34" charset="0"/>
                <a:ea typeface="Calibri" panose="020F0502020204030204" pitchFamily="34" charset="0"/>
                <a:cs typeface="Times New Roman" panose="02020603050405020304" pitchFamily="18" charset="0"/>
              </a:rPr>
              <a:t/>
            </a:r>
            <a:br>
              <a:rPr lang="en-US" sz="4000" dirty="0">
                <a:latin typeface="Calibri" panose="020F0502020204030204" pitchFamily="34" charset="0"/>
                <a:ea typeface="Calibri" panose="020F0502020204030204" pitchFamily="34" charset="0"/>
                <a:cs typeface="Times New Roman" panose="02020603050405020304" pitchFamily="18" charset="0"/>
              </a:rPr>
            </a:br>
            <a:endParaRPr lang="en-US" dirty="0"/>
          </a:p>
        </p:txBody>
      </p:sp>
    </p:spTree>
    <p:extLst>
      <p:ext uri="{BB962C8B-B14F-4D97-AF65-F5344CB8AC3E}">
        <p14:creationId xmlns:p14="http://schemas.microsoft.com/office/powerpoint/2010/main" val="2334856175"/>
      </p:ext>
    </p:extLst>
  </p:cSld>
  <p:clrMapOvr>
    <a:masterClrMapping/>
  </p:clrMapOvr>
  <p:timing>
    <p:tnLst>
      <p:par>
        <p:cTn id="1" dur="indefinite" restart="never" nodeType="tmRoot"/>
      </p:par>
    </p:tnLst>
  </p:timing>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226982" y="2343488"/>
            <a:ext cx="5363098" cy="689507"/>
          </a:xfrm>
        </p:spPr>
        <p:txBody>
          <a:bodyPr>
            <a:normAutofit fontScale="90000"/>
          </a:bodyPr>
          <a:lstStyle/>
          <a:p>
            <a:endParaRPr lang="en-US" dirty="0"/>
          </a:p>
        </p:txBody>
      </p:sp>
      <p:sp>
        <p:nvSpPr>
          <p:cNvPr id="3" name="Content Placeholder 2"/>
          <p:cNvSpPr>
            <a:spLocks noGrp="1"/>
          </p:cNvSpPr>
          <p:nvPr>
            <p:ph idx="1"/>
          </p:nvPr>
        </p:nvSpPr>
        <p:spPr/>
        <p:txBody>
          <a:bodyPr/>
          <a:lstStyle/>
          <a:p>
            <a:endParaRPr lang="en-US"/>
          </a:p>
        </p:txBody>
      </p:sp>
      <p:pic>
        <p:nvPicPr>
          <p:cNvPr id="1026" name="Picture 2" descr="https://i.ytimg.com/vi/eSPAi9ZLUKA/maxresdefault.jpg"/>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11511" y="799126"/>
            <a:ext cx="8828540" cy="4966055"/>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442602159"/>
      </p:ext>
    </p:extLst>
  </p:cSld>
  <p:clrMapOvr>
    <a:masterClrMapping/>
  </p:clrMapOvr>
  <p:timing>
    <p:tnLst>
      <p:par>
        <p:cTn id="1" dur="indefinite" restart="never" nodeType="tmRoot"/>
      </p:par>
    </p:tnLst>
  </p:timing>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pic>
        <p:nvPicPr>
          <p:cNvPr id="2050" name="Picture 2" descr="http://www.quotehd.com/imagequotes/authors54/augustus-hare-writer-quote-as-to-the-pure-all-things-are-pure-even-so.jpg"/>
          <p:cNvPicPr>
            <a:picLocks noGrp="1" noChangeAspect="1" noChangeArrowheads="1"/>
          </p:cNvPicPr>
          <p:nvPr>
            <p:ph idx="1"/>
          </p:nvPr>
        </p:nvPicPr>
        <p:blipFill rotWithShape="1">
          <a:blip r:embed="rId2">
            <a:extLst>
              <a:ext uri="{28A0092B-C50C-407E-A947-70E740481C1C}">
                <a14:useLocalDpi xmlns:a14="http://schemas.microsoft.com/office/drawing/2010/main" val="0"/>
              </a:ext>
            </a:extLst>
          </a:blip>
          <a:srcRect b="29467"/>
          <a:stretch/>
        </p:blipFill>
        <p:spPr bwMode="auto">
          <a:xfrm>
            <a:off x="505984" y="365126"/>
            <a:ext cx="8288456" cy="5846104"/>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957314227"/>
      </p:ext>
    </p:extLst>
  </p:cSld>
  <p:clrMapOvr>
    <a:masterClrMapping/>
  </p:clrMapOvr>
  <p:timing>
    <p:tnLst>
      <p:par>
        <p:cTn id="1" dur="indefinite" restart="never" nodeType="tmRoot"/>
      </p:par>
    </p:tnLst>
  </p:timing>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pic>
        <p:nvPicPr>
          <p:cNvPr id="3074" name="Picture 2" descr="http://rlv.zcache.com/to_the_pure_all_things_are_pure_postcard-r0c6ae9d0b3ae45cfad527fb5452cee97_vgbaq_8byvr_324.jpg"/>
          <p:cNvPicPr>
            <a:picLocks noGrp="1" noChangeAspect="1" noChangeArrowheads="1"/>
          </p:cNvPicPr>
          <p:nvPr>
            <p:ph idx="1"/>
          </p:nvPr>
        </p:nvPicPr>
        <p:blipFill rotWithShape="1">
          <a:blip r:embed="rId2">
            <a:extLst>
              <a:ext uri="{28A0092B-C50C-407E-A947-70E740481C1C}">
                <a14:useLocalDpi xmlns:a14="http://schemas.microsoft.com/office/drawing/2010/main" val="0"/>
              </a:ext>
            </a:extLst>
          </a:blip>
          <a:srcRect l="4472" t="24244" r="4759" b="30108"/>
          <a:stretch/>
        </p:blipFill>
        <p:spPr bwMode="auto">
          <a:xfrm>
            <a:off x="724829" y="1237785"/>
            <a:ext cx="7960203" cy="4003287"/>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183479877"/>
      </p:ext>
    </p:extLst>
  </p:cSld>
  <p:clrMapOvr>
    <a:masterClrMapping/>
  </p:clrMapOvr>
  <p:timing>
    <p:tnLst>
      <p:par>
        <p:cTn id="1" dur="indefinite" restart="never" nodeType="tmRoot"/>
      </p:par>
    </p:tnLst>
  </p:timing>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pic>
        <p:nvPicPr>
          <p:cNvPr id="4098" name="Picture 2" descr="https://www.usa.church/wp-content/uploads/2011/11/JesusCross2.jpg"/>
          <p:cNvPicPr>
            <a:picLocks noGrp="1" noChangeAspect="1" noChangeArrowheads="1"/>
          </p:cNvPicPr>
          <p:nvPr>
            <p:ph idx="1"/>
          </p:nvPr>
        </p:nvPicPr>
        <p:blipFill rotWithShape="1">
          <a:blip r:embed="rId2">
            <a:extLst>
              <a:ext uri="{28A0092B-C50C-407E-A947-70E740481C1C}">
                <a14:useLocalDpi xmlns:a14="http://schemas.microsoft.com/office/drawing/2010/main" val="0"/>
              </a:ext>
            </a:extLst>
          </a:blip>
          <a:srcRect l="21075" b="8954"/>
          <a:stretch/>
        </p:blipFill>
        <p:spPr bwMode="auto">
          <a:xfrm>
            <a:off x="367990" y="365126"/>
            <a:ext cx="8444682" cy="6013371"/>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782706309"/>
      </p:ext>
    </p:extLst>
  </p:cSld>
  <p:clrMapOvr>
    <a:masterClrMapping/>
  </p:clrMapOvr>
  <p:timing>
    <p:tnLst>
      <p:par>
        <p:cTn id="1" dur="indefinite" restart="never" nodeType="tmRoot"/>
      </p:par>
    </p:tnLst>
  </p:timing>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pic>
        <p:nvPicPr>
          <p:cNvPr id="4" name="Content Placeholder 3"/>
          <p:cNvPicPr>
            <a:picLocks noGrp="1" noChangeAspect="1"/>
          </p:cNvPicPr>
          <p:nvPr>
            <p:ph idx="1"/>
          </p:nvPr>
        </p:nvPicPr>
        <p:blipFill>
          <a:blip r:embed="rId2"/>
          <a:stretch>
            <a:fillRect/>
          </a:stretch>
        </p:blipFill>
        <p:spPr>
          <a:xfrm>
            <a:off x="500229" y="264454"/>
            <a:ext cx="8181795" cy="6136346"/>
          </a:xfrm>
          <a:prstGeom prst="rect">
            <a:avLst/>
          </a:prstGeom>
        </p:spPr>
      </p:pic>
    </p:spTree>
    <p:extLst>
      <p:ext uri="{BB962C8B-B14F-4D97-AF65-F5344CB8AC3E}">
        <p14:creationId xmlns:p14="http://schemas.microsoft.com/office/powerpoint/2010/main" val="782313793"/>
      </p:ext>
    </p:extLst>
  </p:cSld>
  <p:clrMapOvr>
    <a:masterClrMapping/>
  </p:clrMapOvr>
  <p:timing>
    <p:tnLst>
      <p:par>
        <p:cTn id="1" dur="indefinite" restart="never" nodeType="tmRoot"/>
      </p:par>
    </p:tnLst>
  </p:timing>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pic>
        <p:nvPicPr>
          <p:cNvPr id="5122" name="Picture 2" descr="http://blogs.lcms.org/wp-content/uploads/2014/01/nepali-2-IN.jpg"/>
          <p:cNvPicPr>
            <a:picLocks noGrp="1" noChangeAspect="1" noChangeArrowheads="1"/>
          </p:cNvPicPr>
          <p:nvPr>
            <p:ph idx="1"/>
          </p:nvPr>
        </p:nvPicPr>
        <p:blipFill>
          <a:blip r:embed="rId2">
            <a:extLst>
              <a:ext uri="{28A0092B-C50C-407E-A947-70E740481C1C}">
                <a14:useLocalDpi xmlns:a14="http://schemas.microsoft.com/office/drawing/2010/main" val="0"/>
              </a:ext>
            </a:extLst>
          </a:blip>
          <a:srcRect/>
          <a:stretch>
            <a:fillRect/>
          </a:stretch>
        </p:blipFill>
        <p:spPr bwMode="auto">
          <a:xfrm>
            <a:off x="628650" y="253302"/>
            <a:ext cx="7800094" cy="6302063"/>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502742404"/>
      </p:ext>
    </p:extLst>
  </p:cSld>
  <p:clrMapOvr>
    <a:masterClrMapping/>
  </p:clrMapOvr>
  <p:timing>
    <p:tnLst>
      <p:par>
        <p:cTn id="1" dur="indefinite" restart="never" nodeType="tmRoot"/>
      </p:par>
    </p:tnLst>
  </p:timing>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pic>
        <p:nvPicPr>
          <p:cNvPr id="6146" name="Picture 2" descr="http://www.stpaulcinci.org/2012-05-27-Baptism.jpg"/>
          <p:cNvPicPr>
            <a:picLocks noGrp="1" noChangeAspect="1" noChangeArrowheads="1"/>
          </p:cNvPicPr>
          <p:nvPr>
            <p:ph idx="1"/>
          </p:nvPr>
        </p:nvPicPr>
        <p:blipFill>
          <a:blip r:embed="rId2">
            <a:extLst>
              <a:ext uri="{28A0092B-C50C-407E-A947-70E740481C1C}">
                <a14:useLocalDpi xmlns:a14="http://schemas.microsoft.com/office/drawing/2010/main" val="0"/>
              </a:ext>
            </a:extLst>
          </a:blip>
          <a:srcRect/>
          <a:stretch>
            <a:fillRect/>
          </a:stretch>
        </p:blipFill>
        <p:spPr bwMode="auto">
          <a:xfrm>
            <a:off x="469662" y="286756"/>
            <a:ext cx="7871450" cy="6297161"/>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714569805"/>
      </p:ext>
    </p:extLst>
  </p:cSld>
  <p:clrMapOvr>
    <a:masterClrMapping/>
  </p:clrMapOvr>
  <p:timing>
    <p:tnLst>
      <p:par>
        <p:cTn id="1" dur="indefinite" restart="never" nodeType="tmRoot"/>
      </p:par>
    </p:tnLst>
  </p:timing>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pic>
        <p:nvPicPr>
          <p:cNvPr id="4" name="Content Placeholder 3"/>
          <p:cNvPicPr>
            <a:picLocks noGrp="1" noChangeAspect="1"/>
          </p:cNvPicPr>
          <p:nvPr>
            <p:ph idx="1"/>
          </p:nvPr>
        </p:nvPicPr>
        <p:blipFill rotWithShape="1">
          <a:blip r:embed="rId2"/>
          <a:srcRect b="7157"/>
          <a:stretch/>
        </p:blipFill>
        <p:spPr>
          <a:xfrm>
            <a:off x="957824" y="208700"/>
            <a:ext cx="7004147" cy="6502866"/>
          </a:xfrm>
          <a:prstGeom prst="rect">
            <a:avLst/>
          </a:prstGeom>
        </p:spPr>
      </p:pic>
    </p:spTree>
    <p:extLst>
      <p:ext uri="{BB962C8B-B14F-4D97-AF65-F5344CB8AC3E}">
        <p14:creationId xmlns:p14="http://schemas.microsoft.com/office/powerpoint/2010/main" val="2644388996"/>
      </p:ext>
    </p:extLst>
  </p:cSld>
  <p:clrMapOvr>
    <a:masterClrMapping/>
  </p:clrMapOvr>
  <p:timing>
    <p:tnLst>
      <p:par>
        <p:cTn id="1" dur="indefinite" restart="never" nodeType="tmRoot"/>
      </p:par>
    </p:tnLst>
  </p:timing>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pic>
        <p:nvPicPr>
          <p:cNvPr id="4" name="Content Placeholder 3"/>
          <p:cNvPicPr>
            <a:picLocks noGrp="1" noChangeAspect="1"/>
          </p:cNvPicPr>
          <p:nvPr>
            <p:ph idx="1"/>
          </p:nvPr>
        </p:nvPicPr>
        <p:blipFill>
          <a:blip r:embed="rId2"/>
          <a:stretch>
            <a:fillRect/>
          </a:stretch>
        </p:blipFill>
        <p:spPr>
          <a:xfrm>
            <a:off x="441304" y="532395"/>
            <a:ext cx="8074046" cy="5032064"/>
          </a:xfrm>
          <a:prstGeom prst="rect">
            <a:avLst/>
          </a:prstGeom>
        </p:spPr>
      </p:pic>
    </p:spTree>
    <p:extLst>
      <p:ext uri="{BB962C8B-B14F-4D97-AF65-F5344CB8AC3E}">
        <p14:creationId xmlns:p14="http://schemas.microsoft.com/office/powerpoint/2010/main" val="1046039739"/>
      </p:ext>
    </p:extLst>
  </p:cSld>
  <p:clrMapOvr>
    <a:masterClrMapping/>
  </p:clrMapOvr>
  <p:timing>
    <p:tnLst>
      <p:par>
        <p:cTn id="1" dur="indefinite" restart="never" nodeType="tmRoot"/>
      </p:par>
    </p:tnLst>
  </p:timing>
</p:sld>
</file>

<file path=ppt/slides/slide5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pic>
        <p:nvPicPr>
          <p:cNvPr id="4" name="Content Placeholder 3"/>
          <p:cNvPicPr>
            <a:picLocks noGrp="1" noChangeAspect="1"/>
          </p:cNvPicPr>
          <p:nvPr>
            <p:ph idx="1"/>
          </p:nvPr>
        </p:nvPicPr>
        <p:blipFill>
          <a:blip r:embed="rId2"/>
          <a:stretch>
            <a:fillRect/>
          </a:stretch>
        </p:blipFill>
        <p:spPr>
          <a:xfrm>
            <a:off x="477926" y="175243"/>
            <a:ext cx="8092585" cy="6069439"/>
          </a:xfrm>
          <a:prstGeom prst="rect">
            <a:avLst/>
          </a:prstGeom>
        </p:spPr>
      </p:pic>
    </p:spTree>
    <p:extLst>
      <p:ext uri="{BB962C8B-B14F-4D97-AF65-F5344CB8AC3E}">
        <p14:creationId xmlns:p14="http://schemas.microsoft.com/office/powerpoint/2010/main" val="4143656192"/>
      </p:ext>
    </p:extLst>
  </p:cSld>
  <p:clrMapOvr>
    <a:masterClrMapping/>
  </p:clrMapOvr>
  <p:timing>
    <p:tnLst>
      <p:par>
        <p:cTn id="1" dur="indefinite" restart="never" nodeType="tmRoot"/>
      </p:par>
    </p:tnLst>
  </p:timing>
</p:sld>
</file>

<file path=ppt/theme/theme1.xml><?xml version="1.0" encoding="utf-8"?>
<a:theme xmlns:a="http://schemas.openxmlformats.org/drawingml/2006/main" name="Office Theme">
  <a:themeElements>
    <a:clrScheme name="Office Them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Theme">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Them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Office Theme</Template>
  <TotalTime>126</TotalTime>
  <Words>2053</Words>
  <Application>Microsoft Office PowerPoint</Application>
  <PresentationFormat>On-screen Show (4:3)</PresentationFormat>
  <Paragraphs>62</Paragraphs>
  <Slides>54</Slides>
  <Notes>0</Notes>
  <HiddenSlides>0</HiddenSlides>
  <MMClips>0</MMClips>
  <ScaleCrop>false</ScaleCrop>
  <HeadingPairs>
    <vt:vector size="6" baseType="variant">
      <vt:variant>
        <vt:lpstr>Fonts Used</vt:lpstr>
      </vt:variant>
      <vt:variant>
        <vt:i4>4</vt:i4>
      </vt:variant>
      <vt:variant>
        <vt:lpstr>Theme</vt:lpstr>
      </vt:variant>
      <vt:variant>
        <vt:i4>1</vt:i4>
      </vt:variant>
      <vt:variant>
        <vt:lpstr>Slide Titles</vt:lpstr>
      </vt:variant>
      <vt:variant>
        <vt:i4>54</vt:i4>
      </vt:variant>
    </vt:vector>
  </HeadingPairs>
  <TitlesOfParts>
    <vt:vector size="59" baseType="lpstr">
      <vt:lpstr>Arial</vt:lpstr>
      <vt:lpstr>Calibri</vt:lpstr>
      <vt:lpstr>Calibri Light</vt:lpstr>
      <vt:lpstr>Times New Roman</vt:lpstr>
      <vt:lpstr>Office Theme</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 Luther’s Works 28:225   “First, a pure heart. What is this? Titus 1:15: “To the pure all things are pure.” What value is there in your teaching people by genealogies and myths the purities of the Law (as also the Enthusiasts do) but not the purities of the heart? The pure heart simply does not get stuck in anything, not in shamelessness, properly called greed and lust. This expression has a wider application. You see, a pure heart loves nothing except God, as Christ explains in Matt. 5:8. I have an impure heart when I become attached to anything beside the mercy of God. A psalm says: “They purify my raiment, etc.”            But what is inside? Outside they are righteous, but inside they are abominable, because they trust in their own works, and from this they develop their own laws, etc., and think: “If I keep these laws, I have a kindly God; if I don’t, He will be angry.” This is the most impure and wicked heart of all…This is the heart of a man who takes his own merits to heart. He evaluates God according to the image which he imagines in his heart. He sees neither his own sin nor the righteousness of God. The Law therefore demands that you have a pure heart, that you reject all your own righteousness, that you place no confidence in righteousness, power, or wealth, but in the mercy of God. The pure heart, then, is one that knows that it is saved solely by the mercy of God and that it is special for that same reason.” </vt:lpstr>
      <vt:lpstr>   C.  LIFE APPLICATION 1. Who today are the many who are insubordinate, empty talkers and deceivers, upsetting whole             families by teaching for shameful gain what they ought not to teach?  2. Why do we rebuke false teachers sharply, so that they may be sound in the faith, not devoting          themselves to the commands of people who turn away from the truth?  3. How are we made pure,  so that to us all things are pure?   </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vector>
  </TitlesOfParts>
  <LinksUpToDate>false</LinksUpToDate>
  <SharedDoc>false</SharedDoc>
  <HyperlinksChanged>false</HyperlinksChanged>
  <AppVersion>15.0000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David Nehrenz</dc:creator>
  <cp:lastModifiedBy>David Nehrenz</cp:lastModifiedBy>
  <cp:revision>87</cp:revision>
  <dcterms:created xsi:type="dcterms:W3CDTF">2016-06-18T21:15:20Z</dcterms:created>
  <dcterms:modified xsi:type="dcterms:W3CDTF">2016-07-23T17:46:57Z</dcterms:modified>
</cp:coreProperties>
</file>