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9"/>
  </p:notesMasterIdLst>
  <p:sldIdLst>
    <p:sldId id="256" r:id="rId2"/>
    <p:sldId id="259" r:id="rId3"/>
    <p:sldId id="260" r:id="rId4"/>
    <p:sldId id="261" r:id="rId5"/>
    <p:sldId id="262" r:id="rId6"/>
    <p:sldId id="263" r:id="rId7"/>
    <p:sldId id="311" r:id="rId8"/>
    <p:sldId id="317" r:id="rId9"/>
    <p:sldId id="323" r:id="rId10"/>
    <p:sldId id="397" r:id="rId11"/>
    <p:sldId id="327" r:id="rId12"/>
    <p:sldId id="331" r:id="rId13"/>
    <p:sldId id="332" r:id="rId14"/>
    <p:sldId id="333" r:id="rId15"/>
    <p:sldId id="335" r:id="rId16"/>
    <p:sldId id="336" r:id="rId17"/>
    <p:sldId id="337" r:id="rId18"/>
    <p:sldId id="340" r:id="rId19"/>
    <p:sldId id="341" r:id="rId20"/>
    <p:sldId id="343" r:id="rId21"/>
    <p:sldId id="344" r:id="rId22"/>
    <p:sldId id="345" r:id="rId23"/>
    <p:sldId id="346" r:id="rId24"/>
    <p:sldId id="347" r:id="rId25"/>
    <p:sldId id="352" r:id="rId26"/>
    <p:sldId id="351" r:id="rId27"/>
    <p:sldId id="358" r:id="rId28"/>
    <p:sldId id="356" r:id="rId29"/>
    <p:sldId id="357" r:id="rId30"/>
    <p:sldId id="354" r:id="rId31"/>
    <p:sldId id="359" r:id="rId32"/>
    <p:sldId id="360" r:id="rId33"/>
    <p:sldId id="364" r:id="rId34"/>
    <p:sldId id="366" r:id="rId35"/>
    <p:sldId id="368" r:id="rId36"/>
    <p:sldId id="370" r:id="rId37"/>
    <p:sldId id="374" r:id="rId38"/>
    <p:sldId id="375" r:id="rId39"/>
    <p:sldId id="376" r:id="rId40"/>
    <p:sldId id="379" r:id="rId41"/>
    <p:sldId id="380" r:id="rId42"/>
    <p:sldId id="383" r:id="rId43"/>
    <p:sldId id="386" r:id="rId44"/>
    <p:sldId id="387" r:id="rId45"/>
    <p:sldId id="389" r:id="rId46"/>
    <p:sldId id="393" r:id="rId47"/>
    <p:sldId id="392" r:id="rId48"/>
    <p:sldId id="394" r:id="rId49"/>
    <p:sldId id="396" r:id="rId50"/>
    <p:sldId id="399" r:id="rId51"/>
    <p:sldId id="401" r:id="rId52"/>
    <p:sldId id="404" r:id="rId53"/>
    <p:sldId id="405" r:id="rId54"/>
    <p:sldId id="406" r:id="rId55"/>
    <p:sldId id="407" r:id="rId56"/>
    <p:sldId id="408" r:id="rId57"/>
    <p:sldId id="409"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D77"/>
    <a:srgbClr val="EFD26B"/>
    <a:srgbClr val="DEDFC7"/>
    <a:srgbClr val="B02C30"/>
    <a:srgbClr val="FAF6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010"/>
    <p:restoredTop sz="94687"/>
  </p:normalViewPr>
  <p:slideViewPr>
    <p:cSldViewPr snapToGrid="0" snapToObjects="1">
      <p:cViewPr varScale="1">
        <p:scale>
          <a:sx n="65" d="100"/>
          <a:sy n="65" d="100"/>
        </p:scale>
        <p:origin x="682" y="53"/>
      </p:cViewPr>
      <p:guideLst>
        <p:guide orient="horz" pos="2160"/>
        <p:guide pos="2880"/>
      </p:guideLst>
    </p:cSldViewPr>
  </p:slideViewPr>
  <p:notesTextViewPr>
    <p:cViewPr>
      <p:scale>
        <a:sx n="1" d="1"/>
        <a:sy n="1" d="1"/>
      </p:scale>
      <p:origin x="0" y="0"/>
    </p:cViewPr>
  </p:notesTextViewPr>
  <p:sorterViewPr>
    <p:cViewPr>
      <p:scale>
        <a:sx n="48" d="100"/>
        <a:sy n="48" d="100"/>
      </p:scale>
      <p:origin x="0" y="-198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0C5994-8574-2C43-A869-25C340092559}" type="datetimeFigureOut">
              <a:rPr lang="en-US" smtClean="0"/>
              <a:t>3/3/2018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231B12-7BCC-2E4A-9CA6-286361A1F79F}"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231B12-7BCC-2E4A-9CA6-286361A1F79F}" type="slidenum">
              <a:rPr lang="en-US" smtClean="0"/>
              <a:t>1</a:t>
            </a:fld>
            <a:endParaRPr lang="en-US"/>
          </a:p>
        </p:txBody>
      </p:sp>
    </p:spTree>
    <p:extLst>
      <p:ext uri="{BB962C8B-B14F-4D97-AF65-F5344CB8AC3E}">
        <p14:creationId xmlns:p14="http://schemas.microsoft.com/office/powerpoint/2010/main" val="467279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BAA242-2365-3C4D-BF75-0672A5BDF00E}" type="datetimeFigureOut">
              <a:rPr lang="en-US" smtClean="0"/>
              <a:t>3/3/2018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67976-8BC6-844C-A455-B9C1A1D5568F}" type="slidenum">
              <a:rPr lang="en-US" smtClean="0"/>
              <a:t>‹#›</a:t>
            </a:fld>
            <a:endParaRPr lang="en-US"/>
          </a:p>
        </p:txBody>
      </p:sp>
    </p:spTree>
    <p:extLst>
      <p:ext uri="{BB962C8B-B14F-4D97-AF65-F5344CB8AC3E}">
        <p14:creationId xmlns:p14="http://schemas.microsoft.com/office/powerpoint/2010/main" val="3239738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BAA242-2365-3C4D-BF75-0672A5BDF00E}" type="datetimeFigureOut">
              <a:rPr lang="en-US" smtClean="0"/>
              <a:t>3/3/2018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67976-8BC6-844C-A455-B9C1A1D5568F}" type="slidenum">
              <a:rPr lang="en-US" smtClean="0"/>
              <a:t>‹#›</a:t>
            </a:fld>
            <a:endParaRPr lang="en-US"/>
          </a:p>
        </p:txBody>
      </p:sp>
    </p:spTree>
    <p:extLst>
      <p:ext uri="{BB962C8B-B14F-4D97-AF65-F5344CB8AC3E}">
        <p14:creationId xmlns:p14="http://schemas.microsoft.com/office/powerpoint/2010/main" val="2756545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BAA242-2365-3C4D-BF75-0672A5BDF00E}" type="datetimeFigureOut">
              <a:rPr lang="en-US" smtClean="0"/>
              <a:t>3/3/2018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67976-8BC6-844C-A455-B9C1A1D5568F}" type="slidenum">
              <a:rPr lang="en-US" smtClean="0"/>
              <a:t>‹#›</a:t>
            </a:fld>
            <a:endParaRPr lang="en-US"/>
          </a:p>
        </p:txBody>
      </p:sp>
    </p:spTree>
    <p:extLst>
      <p:ext uri="{BB962C8B-B14F-4D97-AF65-F5344CB8AC3E}">
        <p14:creationId xmlns:p14="http://schemas.microsoft.com/office/powerpoint/2010/main" val="381579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BAA242-2365-3C4D-BF75-0672A5BDF00E}" type="datetimeFigureOut">
              <a:rPr lang="en-US" smtClean="0"/>
              <a:t>3/3/2018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67976-8BC6-844C-A455-B9C1A1D5568F}" type="slidenum">
              <a:rPr lang="en-US" smtClean="0"/>
              <a:t>‹#›</a:t>
            </a:fld>
            <a:endParaRPr lang="en-US"/>
          </a:p>
        </p:txBody>
      </p:sp>
    </p:spTree>
    <p:extLst>
      <p:ext uri="{BB962C8B-B14F-4D97-AF65-F5344CB8AC3E}">
        <p14:creationId xmlns:p14="http://schemas.microsoft.com/office/powerpoint/2010/main" val="135329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BAA242-2365-3C4D-BF75-0672A5BDF00E}" type="datetimeFigureOut">
              <a:rPr lang="en-US" smtClean="0"/>
              <a:t>3/3/2018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67976-8BC6-844C-A455-B9C1A1D5568F}" type="slidenum">
              <a:rPr lang="en-US" smtClean="0"/>
              <a:t>‹#›</a:t>
            </a:fld>
            <a:endParaRPr lang="en-US"/>
          </a:p>
        </p:txBody>
      </p:sp>
    </p:spTree>
    <p:extLst>
      <p:ext uri="{BB962C8B-B14F-4D97-AF65-F5344CB8AC3E}">
        <p14:creationId xmlns:p14="http://schemas.microsoft.com/office/powerpoint/2010/main" val="2201537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BAA242-2365-3C4D-BF75-0672A5BDF00E}" type="datetimeFigureOut">
              <a:rPr lang="en-US" smtClean="0"/>
              <a:t>3/3/2018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167976-8BC6-844C-A455-B9C1A1D5568F}" type="slidenum">
              <a:rPr lang="en-US" smtClean="0"/>
              <a:t>‹#›</a:t>
            </a:fld>
            <a:endParaRPr lang="en-US"/>
          </a:p>
        </p:txBody>
      </p:sp>
    </p:spTree>
    <p:extLst>
      <p:ext uri="{BB962C8B-B14F-4D97-AF65-F5344CB8AC3E}">
        <p14:creationId xmlns:p14="http://schemas.microsoft.com/office/powerpoint/2010/main" val="3950868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BAA242-2365-3C4D-BF75-0672A5BDF00E}" type="datetimeFigureOut">
              <a:rPr lang="en-US" smtClean="0"/>
              <a:t>3/3/2018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167976-8BC6-844C-A455-B9C1A1D5568F}" type="slidenum">
              <a:rPr lang="en-US" smtClean="0"/>
              <a:t>‹#›</a:t>
            </a:fld>
            <a:endParaRPr lang="en-US"/>
          </a:p>
        </p:txBody>
      </p:sp>
    </p:spTree>
    <p:extLst>
      <p:ext uri="{BB962C8B-B14F-4D97-AF65-F5344CB8AC3E}">
        <p14:creationId xmlns:p14="http://schemas.microsoft.com/office/powerpoint/2010/main" val="3074415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BAA242-2365-3C4D-BF75-0672A5BDF00E}" type="datetimeFigureOut">
              <a:rPr lang="en-US" smtClean="0"/>
              <a:t>3/3/2018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167976-8BC6-844C-A455-B9C1A1D5568F}" type="slidenum">
              <a:rPr lang="en-US" smtClean="0"/>
              <a:t>‹#›</a:t>
            </a:fld>
            <a:endParaRPr lang="en-US"/>
          </a:p>
        </p:txBody>
      </p:sp>
    </p:spTree>
    <p:extLst>
      <p:ext uri="{BB962C8B-B14F-4D97-AF65-F5344CB8AC3E}">
        <p14:creationId xmlns:p14="http://schemas.microsoft.com/office/powerpoint/2010/main" val="2578990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BAA242-2365-3C4D-BF75-0672A5BDF00E}" type="datetimeFigureOut">
              <a:rPr lang="en-US" smtClean="0"/>
              <a:t>3/3/2018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167976-8BC6-844C-A455-B9C1A1D5568F}" type="slidenum">
              <a:rPr lang="en-US" smtClean="0"/>
              <a:t>‹#›</a:t>
            </a:fld>
            <a:endParaRPr lang="en-US"/>
          </a:p>
        </p:txBody>
      </p:sp>
    </p:spTree>
    <p:extLst>
      <p:ext uri="{BB962C8B-B14F-4D97-AF65-F5344CB8AC3E}">
        <p14:creationId xmlns:p14="http://schemas.microsoft.com/office/powerpoint/2010/main" val="3664294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BAA242-2365-3C4D-BF75-0672A5BDF00E}" type="datetimeFigureOut">
              <a:rPr lang="en-US" smtClean="0"/>
              <a:t>3/3/2018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167976-8BC6-844C-A455-B9C1A1D5568F}" type="slidenum">
              <a:rPr lang="en-US" smtClean="0"/>
              <a:t>‹#›</a:t>
            </a:fld>
            <a:endParaRPr lang="en-US"/>
          </a:p>
        </p:txBody>
      </p:sp>
    </p:spTree>
    <p:extLst>
      <p:ext uri="{BB962C8B-B14F-4D97-AF65-F5344CB8AC3E}">
        <p14:creationId xmlns:p14="http://schemas.microsoft.com/office/powerpoint/2010/main" val="2385116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BAA242-2365-3C4D-BF75-0672A5BDF00E}" type="datetimeFigureOut">
              <a:rPr lang="en-US" smtClean="0"/>
              <a:t>3/3/2018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167976-8BC6-844C-A455-B9C1A1D5568F}" type="slidenum">
              <a:rPr lang="en-US" smtClean="0"/>
              <a:t>‹#›</a:t>
            </a:fld>
            <a:endParaRPr lang="en-US"/>
          </a:p>
        </p:txBody>
      </p:sp>
    </p:spTree>
    <p:extLst>
      <p:ext uri="{BB962C8B-B14F-4D97-AF65-F5344CB8AC3E}">
        <p14:creationId xmlns:p14="http://schemas.microsoft.com/office/powerpoint/2010/main" val="2120429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BAA242-2365-3C4D-BF75-0672A5BDF00E}" type="datetimeFigureOut">
              <a:rPr lang="en-US" smtClean="0"/>
              <a:t>3/3/2018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67976-8BC6-844C-A455-B9C1A1D5568F}" type="slidenum">
              <a:rPr lang="en-US" smtClean="0"/>
              <a:t>‹#›</a:t>
            </a:fld>
            <a:endParaRPr lang="en-US"/>
          </a:p>
        </p:txBody>
      </p:sp>
    </p:spTree>
    <p:extLst>
      <p:ext uri="{BB962C8B-B14F-4D97-AF65-F5344CB8AC3E}">
        <p14:creationId xmlns:p14="http://schemas.microsoft.com/office/powerpoint/2010/main" val="21736063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5408" y="4988106"/>
            <a:ext cx="6613185" cy="461665"/>
          </a:xfrm>
          <a:prstGeom prst="rect">
            <a:avLst/>
          </a:prstGeom>
        </p:spPr>
        <p:txBody>
          <a:bodyPr wrap="square" anchor="ctr">
            <a:spAutoFit/>
          </a:bodyPr>
          <a:lstStyle/>
          <a:p>
            <a:pPr algn="ctr"/>
            <a:r>
              <a:rPr lang="en-US" sz="2400" dirty="0" smtClean="0">
                <a:solidFill>
                  <a:schemeClr val="bg1"/>
                </a:solidFill>
                <a:latin typeface="Georgia" charset="0"/>
                <a:ea typeface="Georgia" charset="0"/>
                <a:cs typeface="Georgia" charset="0"/>
              </a:rPr>
              <a:t>Begins July  16</a:t>
            </a:r>
            <a:endParaRPr lang="en-US" sz="2400" dirty="0">
              <a:solidFill>
                <a:schemeClr val="bg1"/>
              </a:solidFill>
              <a:latin typeface="Georgia" charset="0"/>
              <a:ea typeface="Georgia" charset="0"/>
              <a:cs typeface="Georgia" charset="0"/>
            </a:endParaRPr>
          </a:p>
        </p:txBody>
      </p:sp>
      <p:pic>
        <p:nvPicPr>
          <p:cNvPr id="3" name="Picture 2"/>
          <p:cNvPicPr>
            <a:picLocks noChangeAspect="1"/>
          </p:cNvPicPr>
          <p:nvPr/>
        </p:nvPicPr>
        <p:blipFill>
          <a:blip r:embed="rId3"/>
          <a:stretch>
            <a:fillRect/>
          </a:stretch>
        </p:blipFill>
        <p:spPr>
          <a:xfrm>
            <a:off x="296983" y="199292"/>
            <a:ext cx="8706339" cy="6529754"/>
          </a:xfrm>
          <a:prstGeom prst="rect">
            <a:avLst/>
          </a:prstGeom>
        </p:spPr>
      </p:pic>
    </p:spTree>
    <p:extLst>
      <p:ext uri="{BB962C8B-B14F-4D97-AF65-F5344CB8AC3E}">
        <p14:creationId xmlns:p14="http://schemas.microsoft.com/office/powerpoint/2010/main" val="2139517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373" y="231287"/>
            <a:ext cx="7886700" cy="6286744"/>
          </a:xfrm>
        </p:spPr>
        <p:txBody>
          <a:bodyPr>
            <a:normAutofit lnSpcReduction="10000"/>
          </a:bodyPr>
          <a:lstStyle/>
          <a:p>
            <a:pPr marL="0" marR="0" indent="0" algn="ctr">
              <a:lnSpc>
                <a:spcPct val="107000"/>
              </a:lnSpc>
              <a:spcBef>
                <a:spcPts val="0"/>
              </a:spcBef>
              <a:spcAft>
                <a:spcPts val="0"/>
              </a:spcAft>
              <a:buNone/>
            </a:pPr>
            <a:r>
              <a:rPr lang="en-US" sz="4400" b="1" u="sng" dirty="0">
                <a:latin typeface="Calibri" panose="020F0502020204030204" pitchFamily="34" charset="0"/>
                <a:ea typeface="Calibri" panose="020F0502020204030204" pitchFamily="34" charset="0"/>
                <a:cs typeface="Times New Roman" panose="02020603050405020304" pitchFamily="18" charset="0"/>
              </a:rPr>
              <a:t>LIFE APPLICATION</a:t>
            </a:r>
            <a:r>
              <a:rPr lang="en-US" sz="4400" b="1" u="sng" dirty="0" smtClean="0">
                <a:latin typeface="Calibri" panose="020F0502020204030204" pitchFamily="34" charset="0"/>
                <a:ea typeface="Calibri" panose="020F0502020204030204" pitchFamily="34" charset="0"/>
                <a:cs typeface="Times New Roman" panose="02020603050405020304" pitchFamily="18" charset="0"/>
              </a:rPr>
              <a:t>:</a:t>
            </a:r>
            <a:r>
              <a:rPr lang="en-US" sz="4400" b="1" dirty="0">
                <a:latin typeface="Calibri" panose="020F0502020204030204" pitchFamily="34" charset="0"/>
                <a:ea typeface="Calibri" panose="020F0502020204030204" pitchFamily="34" charset="0"/>
                <a:cs typeface="Times New Roman" panose="02020603050405020304" pitchFamily="18" charset="0"/>
              </a:rPr>
              <a:t> </a:t>
            </a:r>
            <a:endParaRPr lang="en-US" sz="44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4400" dirty="0">
                <a:latin typeface="Calibri" panose="020F0502020204030204" pitchFamily="34" charset="0"/>
                <a:ea typeface="Calibri" panose="020F0502020204030204" pitchFamily="34" charset="0"/>
                <a:cs typeface="Times New Roman" panose="02020603050405020304" pitchFamily="18" charset="0"/>
              </a:rPr>
              <a:t>If as God lives as the Almighty - how can we, </a:t>
            </a:r>
            <a:endParaRPr lang="en-US" sz="4400" dirty="0" smtClean="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4400" dirty="0" smtClean="0">
                <a:latin typeface="Calibri" panose="020F0502020204030204" pitchFamily="34" charset="0"/>
                <a:ea typeface="Calibri" panose="020F0502020204030204" pitchFamily="34" charset="0"/>
                <a:cs typeface="Times New Roman" panose="02020603050405020304" pitchFamily="18" charset="0"/>
              </a:rPr>
              <a:t>as </a:t>
            </a:r>
            <a:r>
              <a:rPr lang="en-US" sz="4400" dirty="0">
                <a:latin typeface="Calibri" panose="020F0502020204030204" pitchFamily="34" charset="0"/>
                <a:ea typeface="Calibri" panose="020F0502020204030204" pitchFamily="34" charset="0"/>
                <a:cs typeface="Times New Roman" panose="02020603050405020304" pitchFamily="18" charset="0"/>
              </a:rPr>
              <a:t>long as our breath is in us, </a:t>
            </a:r>
            <a:endParaRPr lang="en-US" sz="4400" dirty="0" smtClean="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4400" dirty="0" smtClean="0">
                <a:latin typeface="Calibri" panose="020F0502020204030204" pitchFamily="34" charset="0"/>
                <a:ea typeface="Calibri" panose="020F0502020204030204" pitchFamily="34" charset="0"/>
                <a:cs typeface="Times New Roman" panose="02020603050405020304" pitchFamily="18" charset="0"/>
              </a:rPr>
              <a:t>and </a:t>
            </a:r>
            <a:r>
              <a:rPr lang="en-US" sz="4400" dirty="0">
                <a:latin typeface="Calibri" panose="020F0502020204030204" pitchFamily="34" charset="0"/>
                <a:ea typeface="Calibri" panose="020F0502020204030204" pitchFamily="34" charset="0"/>
                <a:cs typeface="Times New Roman" panose="02020603050405020304" pitchFamily="18" charset="0"/>
              </a:rPr>
              <a:t>the spirit of God is in our nostrils, </a:t>
            </a:r>
            <a:endParaRPr lang="en-US" sz="4400" dirty="0" smtClean="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4400" dirty="0" smtClean="0">
                <a:latin typeface="Calibri" panose="020F0502020204030204" pitchFamily="34" charset="0"/>
                <a:ea typeface="Calibri" panose="020F0502020204030204" pitchFamily="34" charset="0"/>
                <a:cs typeface="Times New Roman" panose="02020603050405020304" pitchFamily="18" charset="0"/>
              </a:rPr>
              <a:t>see </a:t>
            </a:r>
            <a:r>
              <a:rPr lang="en-US" sz="4400" dirty="0">
                <a:latin typeface="Calibri" panose="020F0502020204030204" pitchFamily="34" charset="0"/>
                <a:ea typeface="Calibri" panose="020F0502020204030204" pitchFamily="34" charset="0"/>
                <a:cs typeface="Times New Roman" panose="02020603050405020304" pitchFamily="18" charset="0"/>
              </a:rPr>
              <a:t>to it that our lips will not speak falsehood, and our tongues will not utter deceit?</a:t>
            </a:r>
          </a:p>
          <a:p>
            <a:endParaRPr lang="en-US" sz="1600" dirty="0"/>
          </a:p>
        </p:txBody>
      </p:sp>
    </p:spTree>
    <p:extLst>
      <p:ext uri="{BB962C8B-B14F-4D97-AF65-F5344CB8AC3E}">
        <p14:creationId xmlns:p14="http://schemas.microsoft.com/office/powerpoint/2010/main" val="3738175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4461" y="231164"/>
            <a:ext cx="8670862" cy="6028959"/>
          </a:xfrm>
          <a:prstGeom prst="rect">
            <a:avLst/>
          </a:prstGeom>
        </p:spPr>
      </p:pic>
    </p:spTree>
    <p:extLst>
      <p:ext uri="{BB962C8B-B14F-4D97-AF65-F5344CB8AC3E}">
        <p14:creationId xmlns:p14="http://schemas.microsoft.com/office/powerpoint/2010/main" val="12198285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9480" y="650865"/>
            <a:ext cx="8599424" cy="5327904"/>
          </a:xfrm>
          <a:prstGeom prst="rect">
            <a:avLst/>
          </a:prstGeom>
        </p:spPr>
      </p:pic>
    </p:spTree>
    <p:extLst>
      <p:ext uri="{BB962C8B-B14F-4D97-AF65-F5344CB8AC3E}">
        <p14:creationId xmlns:p14="http://schemas.microsoft.com/office/powerpoint/2010/main" val="21033531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37857" y="191233"/>
            <a:ext cx="6734543" cy="6512900"/>
          </a:xfrm>
          <a:prstGeom prst="rect">
            <a:avLst/>
          </a:prstGeom>
        </p:spPr>
      </p:pic>
    </p:spTree>
    <p:extLst>
      <p:ext uri="{BB962C8B-B14F-4D97-AF65-F5344CB8AC3E}">
        <p14:creationId xmlns:p14="http://schemas.microsoft.com/office/powerpoint/2010/main" val="37405727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54021" y="365126"/>
            <a:ext cx="8518640" cy="6204683"/>
          </a:xfrm>
          <a:prstGeom prst="rect">
            <a:avLst/>
          </a:prstGeom>
        </p:spPr>
      </p:pic>
    </p:spTree>
    <p:extLst>
      <p:ext uri="{BB962C8B-B14F-4D97-AF65-F5344CB8AC3E}">
        <p14:creationId xmlns:p14="http://schemas.microsoft.com/office/powerpoint/2010/main" val="33224080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510523" y="365126"/>
            <a:ext cx="8241648" cy="6181236"/>
          </a:xfrm>
          <a:prstGeom prst="rect">
            <a:avLst/>
          </a:prstGeom>
        </p:spPr>
      </p:pic>
    </p:spTree>
    <p:extLst>
      <p:ext uri="{BB962C8B-B14F-4D97-AF65-F5344CB8AC3E}">
        <p14:creationId xmlns:p14="http://schemas.microsoft.com/office/powerpoint/2010/main" val="37890094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76957" y="1027907"/>
            <a:ext cx="8760072" cy="4577137"/>
          </a:xfrm>
          <a:prstGeom prst="rect">
            <a:avLst/>
          </a:prstGeom>
        </p:spPr>
      </p:pic>
    </p:spTree>
    <p:extLst>
      <p:ext uri="{BB962C8B-B14F-4D97-AF65-F5344CB8AC3E}">
        <p14:creationId xmlns:p14="http://schemas.microsoft.com/office/powerpoint/2010/main" val="20113545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32287" y="482234"/>
            <a:ext cx="8474299" cy="5694729"/>
          </a:xfrm>
          <a:prstGeom prst="rect">
            <a:avLst/>
          </a:prstGeom>
        </p:spPr>
      </p:pic>
    </p:spTree>
    <p:extLst>
      <p:ext uri="{BB962C8B-B14F-4D97-AF65-F5344CB8AC3E}">
        <p14:creationId xmlns:p14="http://schemas.microsoft.com/office/powerpoint/2010/main" val="19266108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b="5616"/>
          <a:stretch/>
        </p:blipFill>
        <p:spPr>
          <a:xfrm>
            <a:off x="182277" y="365126"/>
            <a:ext cx="8715538" cy="6169513"/>
          </a:xfrm>
          <a:prstGeom prst="rect">
            <a:avLst/>
          </a:prstGeom>
        </p:spPr>
      </p:pic>
    </p:spTree>
    <p:extLst>
      <p:ext uri="{BB962C8B-B14F-4D97-AF65-F5344CB8AC3E}">
        <p14:creationId xmlns:p14="http://schemas.microsoft.com/office/powerpoint/2010/main" val="36197685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stretch>
            <a:fillRect/>
          </a:stretch>
        </p:blipFill>
        <p:spPr>
          <a:xfrm>
            <a:off x="260838" y="365126"/>
            <a:ext cx="8569288" cy="6027066"/>
          </a:xfrm>
          <a:prstGeom prst="rect">
            <a:avLst/>
          </a:prstGeom>
        </p:spPr>
      </p:pic>
    </p:spTree>
    <p:extLst>
      <p:ext uri="{BB962C8B-B14F-4D97-AF65-F5344CB8AC3E}">
        <p14:creationId xmlns:p14="http://schemas.microsoft.com/office/powerpoint/2010/main" val="21005007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1355" y="606251"/>
            <a:ext cx="8651630" cy="5163786"/>
          </a:xfrm>
          <a:prstGeom prst="rect">
            <a:avLst/>
          </a:prstGeom>
          <a:noFill/>
        </p:spPr>
        <p:txBody>
          <a:bodyPr wrap="square" rtlCol="0">
            <a:spAutoFit/>
          </a:bodyPr>
          <a:lstStyle/>
          <a:p>
            <a:pPr algn="ctr">
              <a:lnSpc>
                <a:spcPct val="107000"/>
              </a:lnSpc>
            </a:pPr>
            <a:r>
              <a:rPr lang="en-US" sz="4400" b="1" dirty="0">
                <a:latin typeface="Calibri" panose="020F0502020204030204" pitchFamily="34" charset="0"/>
                <a:ea typeface="Calibri" panose="020F0502020204030204" pitchFamily="34" charset="0"/>
                <a:cs typeface="Times New Roman" panose="02020603050405020304" pitchFamily="18" charset="0"/>
              </a:rPr>
              <a:t>THE BOOK OF JOB –</a:t>
            </a:r>
            <a:endParaRPr lang="en-US" sz="4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4400" b="1" dirty="0">
                <a:latin typeface="Calibri" panose="020F0502020204030204" pitchFamily="34" charset="0"/>
                <a:ea typeface="Calibri" panose="020F0502020204030204" pitchFamily="34" charset="0"/>
                <a:cs typeface="Times New Roman" panose="02020603050405020304" pitchFamily="18" charset="0"/>
              </a:rPr>
              <a:t>“The Suffering and Consolation of the Christian”</a:t>
            </a:r>
            <a:r>
              <a:rPr lang="en-US" sz="4400" dirty="0">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pPr>
            <a:r>
              <a:rPr lang="en-US" sz="4400" b="1" dirty="0">
                <a:latin typeface="Calibri" panose="020F0502020204030204" pitchFamily="34" charset="0"/>
                <a:ea typeface="Calibri" panose="020F0502020204030204" pitchFamily="34" charset="0"/>
                <a:cs typeface="Times New Roman" panose="02020603050405020304" pitchFamily="18" charset="0"/>
              </a:rPr>
              <a:t> </a:t>
            </a:r>
            <a:r>
              <a:rPr lang="en-US" sz="4400" b="1" dirty="0" smtClean="0">
                <a:latin typeface="Calibri" panose="020F0502020204030204" pitchFamily="34" charset="0"/>
                <a:ea typeface="Calibri" panose="020F0502020204030204" pitchFamily="34" charset="0"/>
                <a:cs typeface="Times New Roman" panose="02020603050405020304" pitchFamily="18" charset="0"/>
              </a:rPr>
              <a:t>Date</a:t>
            </a:r>
            <a:r>
              <a:rPr lang="en-US" sz="4400" b="1" dirty="0">
                <a:latin typeface="Calibri" panose="020F0502020204030204" pitchFamily="34" charset="0"/>
                <a:ea typeface="Calibri" panose="020F0502020204030204" pitchFamily="34" charset="0"/>
                <a:cs typeface="Times New Roman" panose="02020603050405020304" pitchFamily="18" charset="0"/>
              </a:rPr>
              <a:t>: </a:t>
            </a:r>
            <a:r>
              <a:rPr lang="en-US" sz="4400" b="1" dirty="0">
                <a:latin typeface="Calibri" panose="020F0502020204030204" pitchFamily="34" charset="0"/>
                <a:ea typeface="Calibri" panose="020F0502020204030204" pitchFamily="34" charset="0"/>
                <a:cs typeface="Times New Roman" panose="02020603050405020304" pitchFamily="18" charset="0"/>
              </a:rPr>
              <a:t>3</a:t>
            </a:r>
            <a:r>
              <a:rPr lang="en-US" sz="4400" b="1" dirty="0" smtClean="0">
                <a:latin typeface="Calibri" panose="020F0502020204030204" pitchFamily="34" charset="0"/>
                <a:ea typeface="Calibri" panose="020F0502020204030204" pitchFamily="34" charset="0"/>
                <a:cs typeface="Times New Roman" panose="02020603050405020304" pitchFamily="18" charset="0"/>
              </a:rPr>
              <a:t>-4-18    </a:t>
            </a:r>
            <a:r>
              <a:rPr lang="en-US" sz="4400" b="1" dirty="0">
                <a:latin typeface="Calibri" panose="020F0502020204030204" pitchFamily="34" charset="0"/>
                <a:ea typeface="Calibri" panose="020F0502020204030204" pitchFamily="34" charset="0"/>
                <a:cs typeface="Times New Roman" panose="02020603050405020304" pitchFamily="18" charset="0"/>
              </a:rPr>
              <a:t>Lesson: </a:t>
            </a:r>
            <a:r>
              <a:rPr lang="en-US" sz="4400" b="1" dirty="0" smtClean="0">
                <a:latin typeface="Calibri" panose="020F0502020204030204" pitchFamily="34" charset="0"/>
                <a:ea typeface="Calibri" panose="020F0502020204030204" pitchFamily="34" charset="0"/>
                <a:cs typeface="Times New Roman" panose="02020603050405020304" pitchFamily="18" charset="0"/>
              </a:rPr>
              <a:t>14   </a:t>
            </a:r>
            <a:endParaRPr lang="en-US" sz="44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4400" b="1" dirty="0" smtClean="0">
                <a:latin typeface="Calibri" panose="020F0502020204030204" pitchFamily="34" charset="0"/>
                <a:ea typeface="Calibri" panose="020F0502020204030204" pitchFamily="34" charset="0"/>
                <a:cs typeface="Times New Roman" panose="02020603050405020304" pitchFamily="18" charset="0"/>
              </a:rPr>
              <a:t>Text</a:t>
            </a:r>
            <a:r>
              <a:rPr lang="en-US" sz="4400" b="1" dirty="0">
                <a:latin typeface="Calibri" panose="020F0502020204030204" pitchFamily="34" charset="0"/>
                <a:ea typeface="Calibri" panose="020F0502020204030204" pitchFamily="34" charset="0"/>
                <a:cs typeface="Times New Roman" panose="02020603050405020304" pitchFamily="18" charset="0"/>
              </a:rPr>
              <a:t>: </a:t>
            </a:r>
            <a:r>
              <a:rPr lang="en-US" sz="4400" b="1" dirty="0" smtClean="0">
                <a:latin typeface="Calibri" panose="020F0502020204030204" pitchFamily="34" charset="0"/>
                <a:ea typeface="Calibri" panose="020F0502020204030204" pitchFamily="34" charset="0"/>
                <a:cs typeface="Times New Roman" panose="02020603050405020304" pitchFamily="18" charset="0"/>
              </a:rPr>
              <a:t>Chapters </a:t>
            </a:r>
            <a:r>
              <a:rPr lang="en-US" sz="4400" b="1" dirty="0" smtClean="0">
                <a:latin typeface="Calibri" panose="020F0502020204030204" pitchFamily="34" charset="0"/>
                <a:ea typeface="Calibri" panose="020F0502020204030204" pitchFamily="34" charset="0"/>
                <a:cs typeface="Times New Roman" panose="02020603050405020304" pitchFamily="18" charset="0"/>
              </a:rPr>
              <a:t>26,27</a:t>
            </a:r>
            <a:endParaRPr lang="en-US" sz="44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4400" b="1" u="sng" dirty="0" smtClean="0">
                <a:latin typeface="Calibri" panose="020F0502020204030204" pitchFamily="34" charset="0"/>
                <a:ea typeface="Calibri" panose="020F0502020204030204" pitchFamily="34" charset="0"/>
                <a:cs typeface="Times New Roman" panose="02020603050405020304" pitchFamily="18" charset="0"/>
              </a:rPr>
              <a:t>Theme</a:t>
            </a:r>
            <a:r>
              <a:rPr lang="en-US" sz="4400" b="1" u="sng" dirty="0">
                <a:latin typeface="Calibri" panose="020F0502020204030204" pitchFamily="34" charset="0"/>
                <a:ea typeface="Calibri" panose="020F0502020204030204" pitchFamily="34" charset="0"/>
                <a:cs typeface="Times New Roman" panose="02020603050405020304" pitchFamily="18" charset="0"/>
              </a:rPr>
              <a:t>:</a:t>
            </a:r>
            <a:r>
              <a:rPr lang="en-US" sz="4400" b="1" dirty="0">
                <a:latin typeface="Calibri" panose="020F0502020204030204" pitchFamily="34" charset="0"/>
                <a:ea typeface="Calibri" panose="020F0502020204030204" pitchFamily="34" charset="0"/>
                <a:cs typeface="Times New Roman" panose="02020603050405020304" pitchFamily="18" charset="0"/>
              </a:rPr>
              <a:t> </a:t>
            </a:r>
            <a:endParaRPr lang="en-US" sz="44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4000" b="1" dirty="0" smtClean="0">
                <a:latin typeface="Calibri" panose="020F0502020204030204" pitchFamily="34" charset="0"/>
                <a:ea typeface="Calibri" panose="020F0502020204030204" pitchFamily="34" charset="0"/>
                <a:cs typeface="Times New Roman" panose="02020603050405020304" pitchFamily="18" charset="0"/>
              </a:rPr>
              <a:t>  </a:t>
            </a:r>
            <a:r>
              <a:rPr lang="en-US" sz="4400" b="1" dirty="0" smtClean="0">
                <a:latin typeface="Calibri" panose="020F0502020204030204" pitchFamily="34" charset="0"/>
                <a:ea typeface="Calibri" panose="020F0502020204030204" pitchFamily="34" charset="0"/>
                <a:cs typeface="Times New Roman" panose="02020603050405020304" pitchFamily="18" charset="0"/>
              </a:rPr>
              <a:t>“</a:t>
            </a:r>
            <a:r>
              <a:rPr lang="en-US" sz="4400" b="1" dirty="0">
                <a:latin typeface="Calibri" panose="020F0502020204030204" pitchFamily="34" charset="0"/>
                <a:ea typeface="Calibri" panose="020F0502020204030204" pitchFamily="34" charset="0"/>
                <a:cs typeface="Times New Roman" panose="02020603050405020304" pitchFamily="18" charset="0"/>
              </a:rPr>
              <a:t>As God Lives, the Almighty”</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9527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8500" t="13698" r="8197" b="13293"/>
          <a:stretch/>
        </p:blipFill>
        <p:spPr>
          <a:xfrm>
            <a:off x="1254370" y="365126"/>
            <a:ext cx="7038242" cy="6168527"/>
          </a:xfrm>
          <a:prstGeom prst="rect">
            <a:avLst/>
          </a:prstGeom>
        </p:spPr>
      </p:pic>
    </p:spTree>
    <p:extLst>
      <p:ext uri="{BB962C8B-B14F-4D97-AF65-F5344CB8AC3E}">
        <p14:creationId xmlns:p14="http://schemas.microsoft.com/office/powerpoint/2010/main" val="18820092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22596" y="152400"/>
            <a:ext cx="7487953" cy="6431414"/>
          </a:xfrm>
          <a:prstGeom prst="rect">
            <a:avLst/>
          </a:prstGeom>
        </p:spPr>
      </p:pic>
    </p:spTree>
    <p:extLst>
      <p:ext uri="{BB962C8B-B14F-4D97-AF65-F5344CB8AC3E}">
        <p14:creationId xmlns:p14="http://schemas.microsoft.com/office/powerpoint/2010/main" val="20195730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43876" y="164122"/>
            <a:ext cx="8487508" cy="6365631"/>
          </a:xfrm>
          <a:prstGeom prst="rect">
            <a:avLst/>
          </a:prstGeom>
        </p:spPr>
      </p:pic>
    </p:spTree>
    <p:extLst>
      <p:ext uri="{BB962C8B-B14F-4D97-AF65-F5344CB8AC3E}">
        <p14:creationId xmlns:p14="http://schemas.microsoft.com/office/powerpoint/2010/main" val="34461467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1734244" y="160947"/>
            <a:ext cx="5299601" cy="6554097"/>
          </a:xfrm>
          <a:prstGeom prst="rect">
            <a:avLst/>
          </a:prstGeom>
        </p:spPr>
      </p:pic>
    </p:spTree>
    <p:extLst>
      <p:ext uri="{BB962C8B-B14F-4D97-AF65-F5344CB8AC3E}">
        <p14:creationId xmlns:p14="http://schemas.microsoft.com/office/powerpoint/2010/main" val="5112894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511419" y="365126"/>
            <a:ext cx="8215610" cy="6097405"/>
          </a:xfrm>
          <a:prstGeom prst="rect">
            <a:avLst/>
          </a:prstGeom>
        </p:spPr>
      </p:pic>
    </p:spTree>
    <p:extLst>
      <p:ext uri="{BB962C8B-B14F-4D97-AF65-F5344CB8AC3E}">
        <p14:creationId xmlns:p14="http://schemas.microsoft.com/office/powerpoint/2010/main" val="36221417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0743" y="1052738"/>
            <a:ext cx="8714217" cy="4901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03826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8650" y="288925"/>
            <a:ext cx="7886700" cy="6162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39070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7"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8099" r="15727" b="19873"/>
          <a:stretch/>
        </p:blipFill>
        <p:spPr bwMode="auto">
          <a:xfrm>
            <a:off x="701124" y="1175658"/>
            <a:ext cx="7814226" cy="3897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90515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2089"/>
          <a:stretch/>
        </p:blipFill>
        <p:spPr bwMode="auto">
          <a:xfrm>
            <a:off x="1002959" y="136527"/>
            <a:ext cx="6845641" cy="6018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16685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4050" y="365126"/>
            <a:ext cx="7791300" cy="584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7514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799" y="202795"/>
            <a:ext cx="8643257" cy="6553200"/>
          </a:xfrm>
        </p:spPr>
        <p:txBody>
          <a:bodyPr>
            <a:normAutofit fontScale="92500"/>
          </a:bodyPr>
          <a:lstStyle/>
          <a:p>
            <a:pPr marL="0" marR="0" indent="0">
              <a:lnSpc>
                <a:spcPct val="107000"/>
              </a:lnSpc>
              <a:spcBef>
                <a:spcPts val="0"/>
              </a:spcBef>
              <a:spcAft>
                <a:spcPts val="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(Job 26:1-14)</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u="sng" dirty="0">
                <a:latin typeface="Calibri" panose="020F0502020204030204" pitchFamily="34" charset="0"/>
                <a:ea typeface="Calibri" panose="020F0502020204030204" pitchFamily="34" charset="0"/>
                <a:cs typeface="Times New Roman" panose="02020603050405020304" pitchFamily="18" charset="0"/>
              </a:rPr>
              <a:t>Then Job answered</a:t>
            </a:r>
            <a:r>
              <a:rPr lang="en-US" sz="2400" dirty="0">
                <a:latin typeface="Calibri" panose="020F0502020204030204" pitchFamily="34" charset="0"/>
                <a:ea typeface="Calibri" panose="020F0502020204030204" pitchFamily="34" charset="0"/>
                <a:cs typeface="Times New Roman" panose="02020603050405020304" pitchFamily="18" charset="0"/>
              </a:rPr>
              <a:t> and said: (2) "How you have helped him who has no power! How you have saved the arm that has no strength! (3) How you have counseled him who has no wisdom, and plentifully declared sound knowledge! (4) With whose help have you uttered words, and whose breath has come out from you?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a:latin typeface="Calibri" panose="020F0502020204030204" pitchFamily="34" charset="0"/>
                <a:ea typeface="Calibri" panose="020F0502020204030204" pitchFamily="34" charset="0"/>
                <a:cs typeface="Times New Roman" panose="02020603050405020304" pitchFamily="18" charset="0"/>
              </a:rPr>
              <a:t>5) The dead tremble under the waters and their inhabitants. (6) </a:t>
            </a:r>
            <a:r>
              <a:rPr lang="en-US" sz="2400" dirty="0" err="1">
                <a:latin typeface="Calibri" panose="020F0502020204030204" pitchFamily="34" charset="0"/>
                <a:ea typeface="Calibri" panose="020F0502020204030204" pitchFamily="34" charset="0"/>
                <a:cs typeface="Times New Roman" panose="02020603050405020304" pitchFamily="18" charset="0"/>
              </a:rPr>
              <a:t>Sheol</a:t>
            </a:r>
            <a:r>
              <a:rPr lang="en-US" sz="2400" dirty="0">
                <a:latin typeface="Calibri" panose="020F0502020204030204" pitchFamily="34" charset="0"/>
                <a:ea typeface="Calibri" panose="020F0502020204030204" pitchFamily="34" charset="0"/>
                <a:cs typeface="Times New Roman" panose="02020603050405020304" pitchFamily="18" charset="0"/>
              </a:rPr>
              <a:t> is naked before </a:t>
            </a:r>
            <a:r>
              <a:rPr lang="en-US" sz="2400" b="1" dirty="0">
                <a:latin typeface="Calibri" panose="020F0502020204030204" pitchFamily="34" charset="0"/>
                <a:ea typeface="Calibri" panose="020F0502020204030204" pitchFamily="34" charset="0"/>
                <a:cs typeface="Times New Roman" panose="02020603050405020304" pitchFamily="18" charset="0"/>
              </a:rPr>
              <a:t>God,</a:t>
            </a:r>
            <a:r>
              <a:rPr lang="en-US" sz="2400" dirty="0">
                <a:latin typeface="Calibri" panose="020F0502020204030204" pitchFamily="34" charset="0"/>
                <a:ea typeface="Calibri" panose="020F0502020204030204" pitchFamily="34" charset="0"/>
                <a:cs typeface="Times New Roman" panose="02020603050405020304" pitchFamily="18" charset="0"/>
              </a:rPr>
              <a:t> and Abaddon has no covering. (7</a:t>
            </a:r>
            <a:r>
              <a:rPr lang="en-US" sz="2400" b="1" dirty="0">
                <a:latin typeface="Calibri" panose="020F0502020204030204" pitchFamily="34" charset="0"/>
                <a:ea typeface="Calibri" panose="020F0502020204030204" pitchFamily="34" charset="0"/>
                <a:cs typeface="Times New Roman" panose="02020603050405020304" pitchFamily="18" charset="0"/>
              </a:rPr>
              <a:t>) He stretches out</a:t>
            </a:r>
            <a:r>
              <a:rPr lang="en-US" sz="2400" dirty="0">
                <a:latin typeface="Calibri" panose="020F0502020204030204" pitchFamily="34" charset="0"/>
                <a:ea typeface="Calibri" panose="020F0502020204030204" pitchFamily="34" charset="0"/>
                <a:cs typeface="Times New Roman" panose="02020603050405020304" pitchFamily="18" charset="0"/>
              </a:rPr>
              <a:t> the north over the void and hangs the earth on nothing. (8</a:t>
            </a:r>
            <a:r>
              <a:rPr lang="en-US" sz="2400" b="1" dirty="0">
                <a:latin typeface="Calibri" panose="020F0502020204030204" pitchFamily="34" charset="0"/>
                <a:ea typeface="Calibri" panose="020F0502020204030204" pitchFamily="34" charset="0"/>
                <a:cs typeface="Times New Roman" panose="02020603050405020304" pitchFamily="18" charset="0"/>
              </a:rPr>
              <a:t>) He binds up</a:t>
            </a:r>
            <a:r>
              <a:rPr lang="en-US" sz="2400" dirty="0">
                <a:latin typeface="Calibri" panose="020F0502020204030204" pitchFamily="34" charset="0"/>
                <a:ea typeface="Calibri" panose="020F0502020204030204" pitchFamily="34" charset="0"/>
                <a:cs typeface="Times New Roman" panose="02020603050405020304" pitchFamily="18" charset="0"/>
              </a:rPr>
              <a:t> the waters in his thick clouds, and the cloud is not split open under them. (9) </a:t>
            </a:r>
            <a:r>
              <a:rPr lang="en-US" sz="2400" b="1" dirty="0">
                <a:latin typeface="Calibri" panose="020F0502020204030204" pitchFamily="34" charset="0"/>
                <a:ea typeface="Calibri" panose="020F0502020204030204" pitchFamily="34" charset="0"/>
                <a:cs typeface="Times New Roman" panose="02020603050405020304" pitchFamily="18" charset="0"/>
              </a:rPr>
              <a:t>He covers the</a:t>
            </a:r>
            <a:r>
              <a:rPr lang="en-US" sz="2400" dirty="0">
                <a:latin typeface="Calibri" panose="020F0502020204030204" pitchFamily="34" charset="0"/>
                <a:ea typeface="Calibri" panose="020F0502020204030204" pitchFamily="34" charset="0"/>
                <a:cs typeface="Times New Roman" panose="02020603050405020304" pitchFamily="18" charset="0"/>
              </a:rPr>
              <a:t> face of the full moon and spreads over it his cloud. (10) </a:t>
            </a:r>
            <a:r>
              <a:rPr lang="en-US" sz="2400" b="1" dirty="0">
                <a:latin typeface="Calibri" panose="020F0502020204030204" pitchFamily="34" charset="0"/>
                <a:ea typeface="Calibri" panose="020F0502020204030204" pitchFamily="34" charset="0"/>
                <a:cs typeface="Times New Roman" panose="02020603050405020304" pitchFamily="18" charset="0"/>
              </a:rPr>
              <a:t>He has inscribed</a:t>
            </a:r>
            <a:r>
              <a:rPr lang="en-US" sz="2400" dirty="0">
                <a:latin typeface="Calibri" panose="020F0502020204030204" pitchFamily="34" charset="0"/>
                <a:ea typeface="Calibri" panose="020F0502020204030204" pitchFamily="34" charset="0"/>
                <a:cs typeface="Times New Roman" panose="02020603050405020304" pitchFamily="18" charset="0"/>
              </a:rPr>
              <a:t> a circle on the face of the waters at the boundary between light and darkness.</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a:latin typeface="Calibri" panose="020F0502020204030204" pitchFamily="34" charset="0"/>
                <a:ea typeface="Calibri" panose="020F0502020204030204" pitchFamily="34" charset="0"/>
                <a:cs typeface="Times New Roman" panose="02020603050405020304" pitchFamily="18" charset="0"/>
              </a:rPr>
              <a:t>11) The pillars of heaven tremble and are astounded at </a:t>
            </a:r>
            <a:r>
              <a:rPr lang="en-US" sz="2400" b="1" dirty="0">
                <a:latin typeface="Calibri" panose="020F0502020204030204" pitchFamily="34" charset="0"/>
                <a:ea typeface="Calibri" panose="020F0502020204030204" pitchFamily="34" charset="0"/>
                <a:cs typeface="Times New Roman" panose="02020603050405020304" pitchFamily="18" charset="0"/>
              </a:rPr>
              <a:t>his rebuke.</a:t>
            </a:r>
            <a:r>
              <a:rPr lang="en-US" sz="2400" dirty="0">
                <a:latin typeface="Calibri" panose="020F0502020204030204" pitchFamily="34" charset="0"/>
                <a:ea typeface="Calibri" panose="020F0502020204030204" pitchFamily="34" charset="0"/>
                <a:cs typeface="Times New Roman" panose="02020603050405020304" pitchFamily="18" charset="0"/>
              </a:rPr>
              <a:t> (12) By </a:t>
            </a:r>
            <a:r>
              <a:rPr lang="en-US" sz="2400" b="1" dirty="0">
                <a:latin typeface="Calibri" panose="020F0502020204030204" pitchFamily="34" charset="0"/>
                <a:ea typeface="Calibri" panose="020F0502020204030204" pitchFamily="34" charset="0"/>
                <a:cs typeface="Times New Roman" panose="02020603050405020304" pitchFamily="18" charset="0"/>
              </a:rPr>
              <a:t>his power</a:t>
            </a:r>
            <a:r>
              <a:rPr lang="en-US" sz="2400" dirty="0">
                <a:latin typeface="Calibri" panose="020F0502020204030204" pitchFamily="34" charset="0"/>
                <a:ea typeface="Calibri" panose="020F0502020204030204" pitchFamily="34" charset="0"/>
                <a:cs typeface="Times New Roman" panose="02020603050405020304" pitchFamily="18" charset="0"/>
              </a:rPr>
              <a:t> he stilled the sea; by </a:t>
            </a:r>
            <a:r>
              <a:rPr lang="en-US" sz="2400" b="1" dirty="0">
                <a:latin typeface="Calibri" panose="020F0502020204030204" pitchFamily="34" charset="0"/>
                <a:ea typeface="Calibri" panose="020F0502020204030204" pitchFamily="34" charset="0"/>
                <a:cs typeface="Times New Roman" panose="02020603050405020304" pitchFamily="18" charset="0"/>
              </a:rPr>
              <a:t>his understanding</a:t>
            </a:r>
            <a:r>
              <a:rPr lang="en-US" sz="2400" dirty="0">
                <a:latin typeface="Calibri" panose="020F0502020204030204" pitchFamily="34" charset="0"/>
                <a:ea typeface="Calibri" panose="020F0502020204030204" pitchFamily="34" charset="0"/>
                <a:cs typeface="Times New Roman" panose="02020603050405020304" pitchFamily="18" charset="0"/>
              </a:rPr>
              <a:t> he shattered Rahab. (13) By </a:t>
            </a:r>
            <a:r>
              <a:rPr lang="en-US" sz="2400" b="1" dirty="0">
                <a:latin typeface="Calibri" panose="020F0502020204030204" pitchFamily="34" charset="0"/>
                <a:ea typeface="Calibri" panose="020F0502020204030204" pitchFamily="34" charset="0"/>
                <a:cs typeface="Times New Roman" panose="02020603050405020304" pitchFamily="18" charset="0"/>
              </a:rPr>
              <a:t>his wind</a:t>
            </a:r>
            <a:r>
              <a:rPr lang="en-US" sz="2400" dirty="0">
                <a:latin typeface="Calibri" panose="020F0502020204030204" pitchFamily="34" charset="0"/>
                <a:ea typeface="Calibri" panose="020F0502020204030204" pitchFamily="34" charset="0"/>
                <a:cs typeface="Times New Roman" panose="02020603050405020304" pitchFamily="18" charset="0"/>
              </a:rPr>
              <a:t> the heavens were made fair; </a:t>
            </a:r>
            <a:r>
              <a:rPr lang="en-US" sz="2400" b="1" dirty="0">
                <a:latin typeface="Calibri" panose="020F0502020204030204" pitchFamily="34" charset="0"/>
                <a:ea typeface="Calibri" panose="020F0502020204030204" pitchFamily="34" charset="0"/>
                <a:cs typeface="Times New Roman" panose="02020603050405020304" pitchFamily="18" charset="0"/>
              </a:rPr>
              <a:t>his hand</a:t>
            </a:r>
            <a:r>
              <a:rPr lang="en-US" sz="2400" dirty="0">
                <a:latin typeface="Calibri" panose="020F0502020204030204" pitchFamily="34" charset="0"/>
                <a:ea typeface="Calibri" panose="020F0502020204030204" pitchFamily="34" charset="0"/>
                <a:cs typeface="Times New Roman" panose="02020603050405020304" pitchFamily="18" charset="0"/>
              </a:rPr>
              <a:t> pierced the fleeing serpent. (14) Behold, these are but the outskirts of his ways, and how small a whisper do we hear of him! But </a:t>
            </a:r>
            <a:r>
              <a:rPr lang="en-US" sz="2400" b="1" dirty="0">
                <a:latin typeface="Calibri" panose="020F0502020204030204" pitchFamily="34" charset="0"/>
                <a:ea typeface="Calibri" panose="020F0502020204030204" pitchFamily="34" charset="0"/>
                <a:cs typeface="Times New Roman" panose="02020603050405020304" pitchFamily="18" charset="0"/>
              </a:rPr>
              <a:t>the thunder of his power</a:t>
            </a:r>
            <a:r>
              <a:rPr lang="en-US" sz="2400" dirty="0">
                <a:latin typeface="Calibri" panose="020F0502020204030204" pitchFamily="34" charset="0"/>
                <a:ea typeface="Calibri" panose="020F0502020204030204" pitchFamily="34" charset="0"/>
                <a:cs typeface="Times New Roman" panose="02020603050405020304" pitchFamily="18" charset="0"/>
              </a:rPr>
              <a:t> who can understand?"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98517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9731"/>
          <a:stretch/>
        </p:blipFill>
        <p:spPr bwMode="auto">
          <a:xfrm>
            <a:off x="258536" y="742526"/>
            <a:ext cx="8487994" cy="3687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55752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7983"/>
          <a:stretch/>
        </p:blipFill>
        <p:spPr>
          <a:xfrm>
            <a:off x="1207476" y="338258"/>
            <a:ext cx="6461125" cy="5945311"/>
          </a:xfrm>
          <a:prstGeom prst="rect">
            <a:avLst/>
          </a:prstGeom>
        </p:spPr>
      </p:pic>
    </p:spTree>
    <p:extLst>
      <p:ext uri="{BB962C8B-B14F-4D97-AF65-F5344CB8AC3E}">
        <p14:creationId xmlns:p14="http://schemas.microsoft.com/office/powerpoint/2010/main" val="42328164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93815" y="68874"/>
            <a:ext cx="4526084" cy="6789126"/>
          </a:xfrm>
          <a:prstGeom prst="rect">
            <a:avLst/>
          </a:prstGeom>
        </p:spPr>
      </p:pic>
    </p:spTree>
    <p:extLst>
      <p:ext uri="{BB962C8B-B14F-4D97-AF65-F5344CB8AC3E}">
        <p14:creationId xmlns:p14="http://schemas.microsoft.com/office/powerpoint/2010/main" val="1785467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177131" y="160949"/>
            <a:ext cx="6560100" cy="6560100"/>
          </a:xfrm>
          <a:prstGeom prst="rect">
            <a:avLst/>
          </a:prstGeom>
        </p:spPr>
      </p:pic>
    </p:spTree>
    <p:extLst>
      <p:ext uri="{BB962C8B-B14F-4D97-AF65-F5344CB8AC3E}">
        <p14:creationId xmlns:p14="http://schemas.microsoft.com/office/powerpoint/2010/main" val="21238607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37864" y="700208"/>
            <a:ext cx="8668271" cy="5513021"/>
          </a:xfrm>
          <a:prstGeom prst="rect">
            <a:avLst/>
          </a:prstGeom>
        </p:spPr>
      </p:pic>
    </p:spTree>
    <p:extLst>
      <p:ext uri="{BB962C8B-B14F-4D97-AF65-F5344CB8AC3E}">
        <p14:creationId xmlns:p14="http://schemas.microsoft.com/office/powerpoint/2010/main" val="27078994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07872" y="0"/>
            <a:ext cx="4556165" cy="6834247"/>
          </a:xfrm>
          <a:prstGeom prst="rect">
            <a:avLst/>
          </a:prstGeom>
        </p:spPr>
      </p:pic>
    </p:spTree>
    <p:extLst>
      <p:ext uri="{BB962C8B-B14F-4D97-AF65-F5344CB8AC3E}">
        <p14:creationId xmlns:p14="http://schemas.microsoft.com/office/powerpoint/2010/main" val="26121470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73097" y="863890"/>
            <a:ext cx="8597806" cy="4836266"/>
          </a:xfrm>
          <a:prstGeom prst="rect">
            <a:avLst/>
          </a:prstGeom>
        </p:spPr>
      </p:pic>
    </p:spTree>
    <p:extLst>
      <p:ext uri="{BB962C8B-B14F-4D97-AF65-F5344CB8AC3E}">
        <p14:creationId xmlns:p14="http://schemas.microsoft.com/office/powerpoint/2010/main" val="38514028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7784" y="219563"/>
            <a:ext cx="8538633" cy="6403975"/>
          </a:xfrm>
        </p:spPr>
      </p:pic>
    </p:spTree>
    <p:extLst>
      <p:ext uri="{BB962C8B-B14F-4D97-AF65-F5344CB8AC3E}">
        <p14:creationId xmlns:p14="http://schemas.microsoft.com/office/powerpoint/2010/main" val="19579352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347" y="365126"/>
            <a:ext cx="8548103" cy="6075729"/>
          </a:xfrm>
        </p:spPr>
      </p:pic>
    </p:spTree>
    <p:extLst>
      <p:ext uri="{BB962C8B-B14F-4D97-AF65-F5344CB8AC3E}">
        <p14:creationId xmlns:p14="http://schemas.microsoft.com/office/powerpoint/2010/main" val="42702591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6288" y="219563"/>
            <a:ext cx="8157066" cy="6158585"/>
          </a:xfrm>
        </p:spPr>
      </p:pic>
    </p:spTree>
    <p:extLst>
      <p:ext uri="{BB962C8B-B14F-4D97-AF65-F5344CB8AC3E}">
        <p14:creationId xmlns:p14="http://schemas.microsoft.com/office/powerpoint/2010/main" val="7927928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22739" y="234462"/>
            <a:ext cx="8639907" cy="6623538"/>
          </a:xfrm>
        </p:spPr>
        <p:txBody>
          <a:bodyPr>
            <a:normAutofit/>
          </a:bodyPr>
          <a:lstStyle/>
          <a:p>
            <a:pPr marL="0" marR="0" indent="0">
              <a:lnSpc>
                <a:spcPct val="107000"/>
              </a:lnSpc>
              <a:spcBef>
                <a:spcPts val="0"/>
              </a:spcBef>
              <a:spcAft>
                <a:spcPts val="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(Job 27:1-23)</a:t>
            </a:r>
            <a:r>
              <a:rPr lang="en-US" sz="2400" dirty="0">
                <a:latin typeface="Calibri" panose="020F0502020204030204" pitchFamily="34" charset="0"/>
                <a:ea typeface="Calibri" panose="020F0502020204030204" pitchFamily="34" charset="0"/>
                <a:cs typeface="Times New Roman" panose="02020603050405020304" pitchFamily="18" charset="0"/>
              </a:rPr>
              <a:t>  And </a:t>
            </a:r>
            <a:r>
              <a:rPr lang="en-US" sz="2400" u="sng" dirty="0">
                <a:latin typeface="Calibri" panose="020F0502020204030204" pitchFamily="34" charset="0"/>
                <a:ea typeface="Calibri" panose="020F0502020204030204" pitchFamily="34" charset="0"/>
                <a:cs typeface="Times New Roman" panose="02020603050405020304" pitchFamily="18" charset="0"/>
              </a:rPr>
              <a:t>Job again took up his discourse</a:t>
            </a:r>
            <a:r>
              <a:rPr lang="en-US" sz="2400" dirty="0">
                <a:latin typeface="Calibri" panose="020F0502020204030204" pitchFamily="34" charset="0"/>
                <a:ea typeface="Calibri" panose="020F0502020204030204" pitchFamily="34" charset="0"/>
                <a:cs typeface="Times New Roman" panose="02020603050405020304" pitchFamily="18" charset="0"/>
              </a:rPr>
              <a:t>, and said: (2) </a:t>
            </a:r>
            <a:r>
              <a:rPr lang="en-US" sz="2400" b="1" dirty="0">
                <a:latin typeface="Calibri" panose="020F0502020204030204" pitchFamily="34" charset="0"/>
                <a:ea typeface="Calibri" panose="020F0502020204030204" pitchFamily="34" charset="0"/>
                <a:cs typeface="Times New Roman" panose="02020603050405020304" pitchFamily="18" charset="0"/>
              </a:rPr>
              <a:t>"As God lives, who has taken away my right, and the Almighty, who has made my soul bitter</a:t>
            </a:r>
            <a:r>
              <a:rPr lang="en-US" sz="2400" dirty="0">
                <a:latin typeface="Calibri" panose="020F0502020204030204" pitchFamily="34" charset="0"/>
                <a:ea typeface="Calibri" panose="020F0502020204030204" pitchFamily="34" charset="0"/>
                <a:cs typeface="Times New Roman" panose="02020603050405020304" pitchFamily="18" charset="0"/>
              </a:rPr>
              <a:t>, (3) as long as my breath is in me, and </a:t>
            </a:r>
            <a:r>
              <a:rPr lang="en-US" sz="2400" b="1" dirty="0">
                <a:latin typeface="Calibri" panose="020F0502020204030204" pitchFamily="34" charset="0"/>
                <a:ea typeface="Calibri" panose="020F0502020204030204" pitchFamily="34" charset="0"/>
                <a:cs typeface="Times New Roman" panose="02020603050405020304" pitchFamily="18" charset="0"/>
              </a:rPr>
              <a:t>the spirit of God</a:t>
            </a:r>
            <a:r>
              <a:rPr lang="en-US" sz="2400" dirty="0">
                <a:latin typeface="Calibri" panose="020F0502020204030204" pitchFamily="34" charset="0"/>
                <a:ea typeface="Calibri" panose="020F0502020204030204" pitchFamily="34" charset="0"/>
                <a:cs typeface="Times New Roman" panose="02020603050405020304" pitchFamily="18" charset="0"/>
              </a:rPr>
              <a:t> is in my nostrils, (4) my lips will not speak falsehood, and my tongue will not utter deceit. (5) Far be it from me to say that you are right; till I die I will not put away my integrity from me. (6) I hold fast my righteousness and will not let it go; my heart does not reproach me for any of my days.</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a:latin typeface="Calibri" panose="020F0502020204030204" pitchFamily="34" charset="0"/>
                <a:ea typeface="Calibri" panose="020F0502020204030204" pitchFamily="34" charset="0"/>
                <a:cs typeface="Times New Roman" panose="02020603050405020304" pitchFamily="18" charset="0"/>
              </a:rPr>
              <a:t>7) "Let my enemy be as the wicked, and let him who rises up against me be as the unrighteous. (8) For what is the hope of </a:t>
            </a:r>
            <a:r>
              <a:rPr lang="en-US" sz="2400" u="sng" dirty="0">
                <a:latin typeface="Calibri" panose="020F0502020204030204" pitchFamily="34" charset="0"/>
                <a:ea typeface="Calibri" panose="020F0502020204030204" pitchFamily="34" charset="0"/>
                <a:cs typeface="Times New Roman" panose="02020603050405020304" pitchFamily="18" charset="0"/>
              </a:rPr>
              <a:t>the godless</a:t>
            </a:r>
            <a:r>
              <a:rPr lang="en-US" sz="2400" dirty="0">
                <a:latin typeface="Calibri" panose="020F0502020204030204" pitchFamily="34" charset="0"/>
                <a:ea typeface="Calibri" panose="020F0502020204030204" pitchFamily="34" charset="0"/>
                <a:cs typeface="Times New Roman" panose="02020603050405020304" pitchFamily="18" charset="0"/>
              </a:rPr>
              <a:t> when</a:t>
            </a:r>
            <a:r>
              <a:rPr lang="en-US" sz="2400" b="1" dirty="0">
                <a:latin typeface="Calibri" panose="020F0502020204030204" pitchFamily="34" charset="0"/>
                <a:ea typeface="Calibri" panose="020F0502020204030204" pitchFamily="34" charset="0"/>
                <a:cs typeface="Times New Roman" panose="02020603050405020304" pitchFamily="18" charset="0"/>
              </a:rPr>
              <a:t> God</a:t>
            </a:r>
            <a:r>
              <a:rPr lang="en-US" sz="2400" dirty="0">
                <a:latin typeface="Calibri" panose="020F0502020204030204" pitchFamily="34" charset="0"/>
                <a:ea typeface="Calibri" panose="020F0502020204030204" pitchFamily="34" charset="0"/>
                <a:cs typeface="Times New Roman" panose="02020603050405020304" pitchFamily="18" charset="0"/>
              </a:rPr>
              <a:t> cuts him off, when</a:t>
            </a:r>
            <a:r>
              <a:rPr lang="en-US" sz="2400" b="1" dirty="0">
                <a:latin typeface="Calibri" panose="020F0502020204030204" pitchFamily="34" charset="0"/>
                <a:ea typeface="Calibri" panose="020F0502020204030204" pitchFamily="34" charset="0"/>
                <a:cs typeface="Times New Roman" panose="02020603050405020304" pitchFamily="18" charset="0"/>
              </a:rPr>
              <a:t> God </a:t>
            </a:r>
            <a:r>
              <a:rPr lang="en-US" sz="2400" dirty="0">
                <a:latin typeface="Calibri" panose="020F0502020204030204" pitchFamily="34" charset="0"/>
                <a:ea typeface="Calibri" panose="020F0502020204030204" pitchFamily="34" charset="0"/>
                <a:cs typeface="Times New Roman" panose="02020603050405020304" pitchFamily="18" charset="0"/>
              </a:rPr>
              <a:t>takes away </a:t>
            </a:r>
            <a:r>
              <a:rPr lang="en-US" sz="2400" u="sng" dirty="0">
                <a:latin typeface="Calibri" panose="020F0502020204030204" pitchFamily="34" charset="0"/>
                <a:ea typeface="Calibri" panose="020F0502020204030204" pitchFamily="34" charset="0"/>
                <a:cs typeface="Times New Roman" panose="02020603050405020304" pitchFamily="18" charset="0"/>
              </a:rPr>
              <a:t>his life</a:t>
            </a:r>
            <a:r>
              <a:rPr lang="en-US" sz="2400" dirty="0">
                <a:latin typeface="Calibri" panose="020F0502020204030204" pitchFamily="34" charset="0"/>
                <a:ea typeface="Calibri" panose="020F0502020204030204" pitchFamily="34" charset="0"/>
                <a:cs typeface="Times New Roman" panose="02020603050405020304" pitchFamily="18" charset="0"/>
              </a:rPr>
              <a:t>? (9) Will </a:t>
            </a:r>
            <a:r>
              <a:rPr lang="en-US" sz="2400" b="1" dirty="0">
                <a:latin typeface="Calibri" panose="020F0502020204030204" pitchFamily="34" charset="0"/>
                <a:ea typeface="Calibri" panose="020F0502020204030204" pitchFamily="34" charset="0"/>
                <a:cs typeface="Times New Roman" panose="02020603050405020304" pitchFamily="18" charset="0"/>
              </a:rPr>
              <a:t>God</a:t>
            </a:r>
            <a:r>
              <a:rPr lang="en-US" sz="2400" dirty="0">
                <a:latin typeface="Calibri" panose="020F0502020204030204" pitchFamily="34" charset="0"/>
                <a:ea typeface="Calibri" panose="020F0502020204030204" pitchFamily="34" charset="0"/>
                <a:cs typeface="Times New Roman" panose="02020603050405020304" pitchFamily="18" charset="0"/>
              </a:rPr>
              <a:t> hear his cry when distress comes upon him? (10) Will he take delight in </a:t>
            </a:r>
            <a:r>
              <a:rPr lang="en-US" sz="2400" b="1" dirty="0">
                <a:latin typeface="Calibri" panose="020F0502020204030204" pitchFamily="34" charset="0"/>
                <a:ea typeface="Calibri" panose="020F0502020204030204" pitchFamily="34" charset="0"/>
                <a:cs typeface="Times New Roman" panose="02020603050405020304" pitchFamily="18" charset="0"/>
              </a:rPr>
              <a:t>the Almighty</a:t>
            </a:r>
            <a:r>
              <a:rPr lang="en-US" sz="2400" dirty="0">
                <a:latin typeface="Calibri" panose="020F0502020204030204" pitchFamily="34" charset="0"/>
                <a:ea typeface="Calibri" panose="020F0502020204030204" pitchFamily="34" charset="0"/>
                <a:cs typeface="Times New Roman" panose="02020603050405020304" pitchFamily="18" charset="0"/>
              </a:rPr>
              <a:t>? Will he call upon </a:t>
            </a:r>
            <a:r>
              <a:rPr lang="en-US" sz="2400" b="1" dirty="0">
                <a:latin typeface="Calibri" panose="020F0502020204030204" pitchFamily="34" charset="0"/>
                <a:ea typeface="Calibri" panose="020F0502020204030204" pitchFamily="34" charset="0"/>
                <a:cs typeface="Times New Roman" panose="02020603050405020304" pitchFamily="18" charset="0"/>
              </a:rPr>
              <a:t>God </a:t>
            </a:r>
            <a:r>
              <a:rPr lang="en-US" sz="2400" dirty="0">
                <a:latin typeface="Calibri" panose="020F0502020204030204" pitchFamily="34" charset="0"/>
                <a:ea typeface="Calibri" panose="020F0502020204030204" pitchFamily="34" charset="0"/>
                <a:cs typeface="Times New Roman" panose="02020603050405020304" pitchFamily="18" charset="0"/>
              </a:rPr>
              <a:t>at all times? (11) I will teach you concerning </a:t>
            </a:r>
            <a:r>
              <a:rPr lang="en-US" sz="2400" b="1" dirty="0">
                <a:latin typeface="Calibri" panose="020F0502020204030204" pitchFamily="34" charset="0"/>
                <a:ea typeface="Calibri" panose="020F0502020204030204" pitchFamily="34" charset="0"/>
                <a:cs typeface="Times New Roman" panose="02020603050405020304" pitchFamily="18" charset="0"/>
              </a:rPr>
              <a:t>the hand of God;</a:t>
            </a:r>
            <a:r>
              <a:rPr lang="en-US" sz="2400" dirty="0">
                <a:latin typeface="Calibri" panose="020F0502020204030204" pitchFamily="34" charset="0"/>
                <a:ea typeface="Calibri" panose="020F0502020204030204" pitchFamily="34" charset="0"/>
                <a:cs typeface="Times New Roman" panose="02020603050405020304" pitchFamily="18" charset="0"/>
              </a:rPr>
              <a:t> what is with </a:t>
            </a:r>
            <a:r>
              <a:rPr lang="en-US" sz="2400" b="1" dirty="0">
                <a:latin typeface="Calibri" panose="020F0502020204030204" pitchFamily="34" charset="0"/>
                <a:ea typeface="Calibri" panose="020F0502020204030204" pitchFamily="34" charset="0"/>
                <a:cs typeface="Times New Roman" panose="02020603050405020304" pitchFamily="18" charset="0"/>
              </a:rPr>
              <a:t>the Almighty</a:t>
            </a:r>
            <a:r>
              <a:rPr lang="en-US" sz="2400" dirty="0">
                <a:latin typeface="Calibri" panose="020F0502020204030204" pitchFamily="34" charset="0"/>
                <a:ea typeface="Calibri" panose="020F0502020204030204" pitchFamily="34" charset="0"/>
                <a:cs typeface="Times New Roman" panose="02020603050405020304" pitchFamily="18" charset="0"/>
              </a:rPr>
              <a:t> I will not conceal. (12) Behold, all of you have seen it yourselves; why then have you become altogether vain?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592875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45930" y="170717"/>
            <a:ext cx="6755424" cy="6445226"/>
          </a:xfrm>
          <a:prstGeom prst="rect">
            <a:avLst/>
          </a:prstGeom>
        </p:spPr>
      </p:pic>
    </p:spTree>
    <p:extLst>
      <p:ext uri="{BB962C8B-B14F-4D97-AF65-F5344CB8AC3E}">
        <p14:creationId xmlns:p14="http://schemas.microsoft.com/office/powerpoint/2010/main" val="5919865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201740" y="0"/>
            <a:ext cx="4740519" cy="6732546"/>
          </a:xfrm>
          <a:prstGeom prst="rect">
            <a:avLst/>
          </a:prstGeom>
        </p:spPr>
      </p:pic>
    </p:spTree>
    <p:extLst>
      <p:ext uri="{BB962C8B-B14F-4D97-AF65-F5344CB8AC3E}">
        <p14:creationId xmlns:p14="http://schemas.microsoft.com/office/powerpoint/2010/main" val="38984423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92834" y="903836"/>
            <a:ext cx="8751166" cy="5051486"/>
          </a:xfrm>
          <a:prstGeom prst="rect">
            <a:avLst/>
          </a:prstGeom>
        </p:spPr>
      </p:pic>
    </p:spTree>
    <p:extLst>
      <p:ext uri="{BB962C8B-B14F-4D97-AF65-F5344CB8AC3E}">
        <p14:creationId xmlns:p14="http://schemas.microsoft.com/office/powerpoint/2010/main" val="39603418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51742" y="365126"/>
            <a:ext cx="7255120" cy="5804096"/>
          </a:xfrm>
          <a:prstGeom prst="rect">
            <a:avLst/>
          </a:prstGeom>
        </p:spPr>
      </p:pic>
    </p:spTree>
    <p:extLst>
      <p:ext uri="{BB962C8B-B14F-4D97-AF65-F5344CB8AC3E}">
        <p14:creationId xmlns:p14="http://schemas.microsoft.com/office/powerpoint/2010/main" val="18928408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250919" y="90609"/>
            <a:ext cx="6642161" cy="6642161"/>
          </a:xfrm>
          <a:prstGeom prst="rect">
            <a:avLst/>
          </a:prstGeom>
        </p:spPr>
      </p:pic>
    </p:spTree>
    <p:extLst>
      <p:ext uri="{BB962C8B-B14F-4D97-AF65-F5344CB8AC3E}">
        <p14:creationId xmlns:p14="http://schemas.microsoft.com/office/powerpoint/2010/main" val="14186467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69903" y="365126"/>
            <a:ext cx="8204193" cy="5775752"/>
          </a:xfrm>
          <a:prstGeom prst="rect">
            <a:avLst/>
          </a:prstGeom>
        </p:spPr>
      </p:pic>
    </p:spTree>
    <p:extLst>
      <p:ext uri="{BB962C8B-B14F-4D97-AF65-F5344CB8AC3E}">
        <p14:creationId xmlns:p14="http://schemas.microsoft.com/office/powerpoint/2010/main" val="5507950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334" b="14437"/>
          <a:stretch/>
        </p:blipFill>
        <p:spPr bwMode="auto">
          <a:xfrm>
            <a:off x="1992083" y="87768"/>
            <a:ext cx="5007429" cy="6351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03135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384" y="620485"/>
            <a:ext cx="7821388" cy="5214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25514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88099" y="146538"/>
            <a:ext cx="7323184" cy="6711462"/>
          </a:xfrm>
          <a:prstGeom prst="rect">
            <a:avLst/>
          </a:prstGeom>
        </p:spPr>
      </p:pic>
    </p:spTree>
    <p:extLst>
      <p:ext uri="{BB962C8B-B14F-4D97-AF65-F5344CB8AC3E}">
        <p14:creationId xmlns:p14="http://schemas.microsoft.com/office/powerpoint/2010/main" val="2612365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99343" y="207352"/>
            <a:ext cx="7806104" cy="6317890"/>
          </a:xfrm>
          <a:prstGeom prst="rect">
            <a:avLst/>
          </a:prstGeom>
        </p:spPr>
      </p:pic>
    </p:spTree>
    <p:extLst>
      <p:ext uri="{BB962C8B-B14F-4D97-AF65-F5344CB8AC3E}">
        <p14:creationId xmlns:p14="http://schemas.microsoft.com/office/powerpoint/2010/main" val="2072350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15" y="-16471"/>
            <a:ext cx="8831484" cy="6423949"/>
          </a:xfrm>
        </p:spPr>
        <p:txBody>
          <a:bodyPr>
            <a:normAutofit/>
          </a:bodyPr>
          <a:lstStyle/>
          <a:p>
            <a:pPr marL="0" marR="0" indent="457200">
              <a:lnSpc>
                <a:spcPct val="107000"/>
              </a:lnSpc>
              <a:spcBef>
                <a:spcPts val="0"/>
              </a:spcBef>
              <a:spcAft>
                <a:spcPts val="0"/>
              </a:spcAft>
            </a:pPr>
            <a:r>
              <a:rPr lang="en-US" sz="17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400" dirty="0">
                <a:latin typeface="Calibri" panose="020F0502020204030204" pitchFamily="34" charset="0"/>
                <a:ea typeface="Calibri" panose="020F0502020204030204" pitchFamily="34" charset="0"/>
                <a:cs typeface="Times New Roman" panose="02020603050405020304" pitchFamily="18" charset="0"/>
              </a:rPr>
              <a:t/>
            </a:r>
            <a:br>
              <a:rPr lang="en-US" sz="1400" dirty="0">
                <a:latin typeface="Calibri" panose="020F0502020204030204" pitchFamily="34" charset="0"/>
                <a:ea typeface="Calibri" panose="020F0502020204030204" pitchFamily="34" charset="0"/>
                <a:cs typeface="Times New Roman" panose="02020603050405020304" pitchFamily="18" charset="0"/>
              </a:rPr>
            </a:br>
            <a:endParaRPr lang="en-US" sz="1400" dirty="0"/>
          </a:p>
        </p:txBody>
      </p:sp>
      <p:sp>
        <p:nvSpPr>
          <p:cNvPr id="3" name="TextBox 2"/>
          <p:cNvSpPr txBox="1"/>
          <p:nvPr/>
        </p:nvSpPr>
        <p:spPr>
          <a:xfrm>
            <a:off x="326571" y="291850"/>
            <a:ext cx="8479972" cy="6002412"/>
          </a:xfrm>
          <a:prstGeom prst="rect">
            <a:avLst/>
          </a:prstGeom>
          <a:noFill/>
        </p:spPr>
        <p:txBody>
          <a:bodyPr wrap="square" rtlCol="0">
            <a:spAutoFit/>
          </a:bodyPr>
          <a:lstStyle/>
          <a:p>
            <a:pPr indent="457200">
              <a:lnSpc>
                <a:spcPct val="107000"/>
              </a:lnSpc>
            </a:pPr>
            <a:r>
              <a:rPr lang="en-US" sz="2400" dirty="0">
                <a:latin typeface="Calibri" panose="020F0502020204030204" pitchFamily="34" charset="0"/>
                <a:ea typeface="Calibri" panose="020F0502020204030204" pitchFamily="34" charset="0"/>
                <a:cs typeface="Times New Roman" panose="02020603050405020304" pitchFamily="18" charset="0"/>
              </a:rPr>
              <a:t>(13) "This is the portion of </a:t>
            </a:r>
            <a:r>
              <a:rPr lang="en-US" sz="2400" u="sng" dirty="0">
                <a:latin typeface="Calibri" panose="020F0502020204030204" pitchFamily="34" charset="0"/>
                <a:ea typeface="Calibri" panose="020F0502020204030204" pitchFamily="34" charset="0"/>
                <a:cs typeface="Times New Roman" panose="02020603050405020304" pitchFamily="18" charset="0"/>
              </a:rPr>
              <a:t>a wicked man </a:t>
            </a:r>
            <a:r>
              <a:rPr lang="en-US" sz="2400" dirty="0">
                <a:latin typeface="Calibri" panose="020F0502020204030204" pitchFamily="34" charset="0"/>
                <a:ea typeface="Calibri" panose="020F0502020204030204" pitchFamily="34" charset="0"/>
                <a:cs typeface="Times New Roman" panose="02020603050405020304" pitchFamily="18" charset="0"/>
              </a:rPr>
              <a:t>with </a:t>
            </a:r>
            <a:r>
              <a:rPr lang="en-US" sz="2400" b="1" dirty="0">
                <a:latin typeface="Calibri" panose="020F0502020204030204" pitchFamily="34" charset="0"/>
                <a:ea typeface="Calibri" panose="020F0502020204030204" pitchFamily="34" charset="0"/>
                <a:cs typeface="Times New Roman" panose="02020603050405020304" pitchFamily="18" charset="0"/>
              </a:rPr>
              <a:t>God, </a:t>
            </a:r>
            <a:r>
              <a:rPr lang="en-US" sz="2400" dirty="0">
                <a:latin typeface="Calibri" panose="020F0502020204030204" pitchFamily="34" charset="0"/>
                <a:ea typeface="Calibri" panose="020F0502020204030204" pitchFamily="34" charset="0"/>
                <a:cs typeface="Times New Roman" panose="02020603050405020304" pitchFamily="18" charset="0"/>
              </a:rPr>
              <a:t>and the heritage that</a:t>
            </a:r>
            <a:r>
              <a:rPr lang="en-US" sz="2400" u="sng" dirty="0">
                <a:latin typeface="Calibri" panose="020F0502020204030204" pitchFamily="34" charset="0"/>
                <a:ea typeface="Calibri" panose="020F0502020204030204" pitchFamily="34" charset="0"/>
                <a:cs typeface="Times New Roman" panose="02020603050405020304" pitchFamily="18" charset="0"/>
              </a:rPr>
              <a:t> oppressors</a:t>
            </a:r>
            <a:r>
              <a:rPr lang="en-US" sz="2400" dirty="0">
                <a:latin typeface="Calibri" panose="020F0502020204030204" pitchFamily="34" charset="0"/>
                <a:ea typeface="Calibri" panose="020F0502020204030204" pitchFamily="34" charset="0"/>
                <a:cs typeface="Times New Roman" panose="02020603050405020304" pitchFamily="18" charset="0"/>
              </a:rPr>
              <a:t> receive from </a:t>
            </a:r>
            <a:r>
              <a:rPr lang="en-US" sz="2400" b="1" dirty="0">
                <a:latin typeface="Calibri" panose="020F0502020204030204" pitchFamily="34" charset="0"/>
                <a:ea typeface="Calibri" panose="020F0502020204030204" pitchFamily="34" charset="0"/>
                <a:cs typeface="Times New Roman" panose="02020603050405020304" pitchFamily="18" charset="0"/>
              </a:rPr>
              <a:t>the Almighty:</a:t>
            </a:r>
            <a:r>
              <a:rPr lang="en-US" sz="2400" dirty="0">
                <a:latin typeface="Calibri" panose="020F0502020204030204" pitchFamily="34" charset="0"/>
                <a:ea typeface="Calibri" panose="020F0502020204030204" pitchFamily="34" charset="0"/>
                <a:cs typeface="Times New Roman" panose="02020603050405020304" pitchFamily="18" charset="0"/>
              </a:rPr>
              <a:t> (14) If </a:t>
            </a:r>
            <a:r>
              <a:rPr lang="en-US" sz="2400" u="sng" dirty="0">
                <a:latin typeface="Calibri" panose="020F0502020204030204" pitchFamily="34" charset="0"/>
                <a:ea typeface="Calibri" panose="020F0502020204030204" pitchFamily="34" charset="0"/>
                <a:cs typeface="Times New Roman" panose="02020603050405020304" pitchFamily="18" charset="0"/>
              </a:rPr>
              <a:t>his children</a:t>
            </a:r>
            <a:r>
              <a:rPr lang="en-US" sz="2400" dirty="0">
                <a:latin typeface="Calibri" panose="020F0502020204030204" pitchFamily="34" charset="0"/>
                <a:ea typeface="Calibri" panose="020F0502020204030204" pitchFamily="34" charset="0"/>
                <a:cs typeface="Times New Roman" panose="02020603050405020304" pitchFamily="18" charset="0"/>
              </a:rPr>
              <a:t> are multiplied, it is for the sword, and </a:t>
            </a:r>
            <a:r>
              <a:rPr lang="en-US" sz="2400" u="sng" dirty="0">
                <a:latin typeface="Calibri" panose="020F0502020204030204" pitchFamily="34" charset="0"/>
                <a:ea typeface="Calibri" panose="020F0502020204030204" pitchFamily="34" charset="0"/>
                <a:cs typeface="Times New Roman" panose="02020603050405020304" pitchFamily="18" charset="0"/>
              </a:rPr>
              <a:t>his descendants</a:t>
            </a:r>
            <a:r>
              <a:rPr lang="en-US" sz="2400" dirty="0">
                <a:latin typeface="Calibri" panose="020F0502020204030204" pitchFamily="34" charset="0"/>
                <a:ea typeface="Calibri" panose="020F0502020204030204" pitchFamily="34" charset="0"/>
                <a:cs typeface="Times New Roman" panose="02020603050405020304" pitchFamily="18" charset="0"/>
              </a:rPr>
              <a:t> have not enough bread. (15) </a:t>
            </a:r>
            <a:r>
              <a:rPr lang="en-US" sz="2400" u="sng" dirty="0">
                <a:latin typeface="Calibri" panose="020F0502020204030204" pitchFamily="34" charset="0"/>
                <a:ea typeface="Calibri" panose="020F0502020204030204" pitchFamily="34" charset="0"/>
                <a:cs typeface="Times New Roman" panose="02020603050405020304" pitchFamily="18" charset="0"/>
              </a:rPr>
              <a:t>Those who survive him</a:t>
            </a:r>
            <a:r>
              <a:rPr lang="en-US" sz="2400" dirty="0">
                <a:latin typeface="Calibri" panose="020F0502020204030204" pitchFamily="34" charset="0"/>
                <a:ea typeface="Calibri" panose="020F0502020204030204" pitchFamily="34" charset="0"/>
                <a:cs typeface="Times New Roman" panose="02020603050405020304" pitchFamily="18" charset="0"/>
              </a:rPr>
              <a:t> the pestilence buries, and</a:t>
            </a:r>
            <a:r>
              <a:rPr lang="en-US" sz="2400" u="sng" dirty="0">
                <a:latin typeface="Calibri" panose="020F0502020204030204" pitchFamily="34" charset="0"/>
                <a:ea typeface="Calibri" panose="020F0502020204030204" pitchFamily="34" charset="0"/>
                <a:cs typeface="Times New Roman" panose="02020603050405020304" pitchFamily="18" charset="0"/>
              </a:rPr>
              <a:t> his widows </a:t>
            </a:r>
            <a:r>
              <a:rPr lang="en-US" sz="2400" dirty="0">
                <a:latin typeface="Calibri" panose="020F0502020204030204" pitchFamily="34" charset="0"/>
                <a:ea typeface="Calibri" panose="020F0502020204030204" pitchFamily="34" charset="0"/>
                <a:cs typeface="Times New Roman" panose="02020603050405020304" pitchFamily="18" charset="0"/>
              </a:rPr>
              <a:t>do not weep. (16) Though he heap up silver like dust, and pile up clothing like clay, (17) he may pile it up, but </a:t>
            </a:r>
            <a:r>
              <a:rPr lang="en-US" sz="2400" u="sng" dirty="0">
                <a:latin typeface="Calibri" panose="020F0502020204030204" pitchFamily="34" charset="0"/>
                <a:ea typeface="Calibri" panose="020F0502020204030204" pitchFamily="34" charset="0"/>
                <a:cs typeface="Times New Roman" panose="02020603050405020304" pitchFamily="18" charset="0"/>
              </a:rPr>
              <a:t>the righteous </a:t>
            </a:r>
            <a:r>
              <a:rPr lang="en-US" sz="2400" dirty="0">
                <a:latin typeface="Calibri" panose="020F0502020204030204" pitchFamily="34" charset="0"/>
                <a:ea typeface="Calibri" panose="020F0502020204030204" pitchFamily="34" charset="0"/>
                <a:cs typeface="Times New Roman" panose="02020603050405020304" pitchFamily="18" charset="0"/>
              </a:rPr>
              <a:t>will wear it, and </a:t>
            </a:r>
            <a:r>
              <a:rPr lang="en-US" sz="2400" u="sng" dirty="0">
                <a:latin typeface="Calibri" panose="020F0502020204030204" pitchFamily="34" charset="0"/>
                <a:ea typeface="Calibri" panose="020F0502020204030204" pitchFamily="34" charset="0"/>
                <a:cs typeface="Times New Roman" panose="02020603050405020304" pitchFamily="18" charset="0"/>
              </a:rPr>
              <a:t>the innocent</a:t>
            </a:r>
            <a:r>
              <a:rPr lang="en-US" sz="2400" dirty="0">
                <a:latin typeface="Calibri" panose="020F0502020204030204" pitchFamily="34" charset="0"/>
                <a:ea typeface="Calibri" panose="020F0502020204030204" pitchFamily="34" charset="0"/>
                <a:cs typeface="Times New Roman" panose="02020603050405020304" pitchFamily="18" charset="0"/>
              </a:rPr>
              <a:t> will divide the silver. (18) He builds his house like a moth's, like a booth that a watchman makes. (19) </a:t>
            </a:r>
            <a:r>
              <a:rPr lang="en-US" sz="2400" u="sng" dirty="0">
                <a:latin typeface="Calibri" panose="020F0502020204030204" pitchFamily="34" charset="0"/>
                <a:ea typeface="Calibri" panose="020F0502020204030204" pitchFamily="34" charset="0"/>
                <a:cs typeface="Times New Roman" panose="02020603050405020304" pitchFamily="18" charset="0"/>
              </a:rPr>
              <a:t>He goes to bed rich,</a:t>
            </a:r>
            <a:r>
              <a:rPr lang="en-US" sz="2400" dirty="0">
                <a:latin typeface="Calibri" panose="020F0502020204030204" pitchFamily="34" charset="0"/>
                <a:ea typeface="Calibri" panose="020F0502020204030204" pitchFamily="34" charset="0"/>
                <a:cs typeface="Times New Roman" panose="02020603050405020304" pitchFamily="18" charset="0"/>
              </a:rPr>
              <a:t> but will do so no more; he opens his eyes, and his wealth is gone.</a:t>
            </a:r>
          </a:p>
          <a:p>
            <a:pPr indent="457200">
              <a:lnSpc>
                <a:spcPct val="107000"/>
              </a:lnSpc>
            </a:pPr>
            <a:r>
              <a:rPr lang="en-US" sz="2400" dirty="0">
                <a:latin typeface="Calibri" panose="020F0502020204030204" pitchFamily="34" charset="0"/>
                <a:ea typeface="Calibri" panose="020F0502020204030204" pitchFamily="34" charset="0"/>
                <a:cs typeface="Times New Roman" panose="02020603050405020304" pitchFamily="18" charset="0"/>
              </a:rPr>
              <a:t> (20) Terrors overtake </a:t>
            </a:r>
            <a:r>
              <a:rPr lang="en-US" sz="2400" u="sng" dirty="0">
                <a:latin typeface="Calibri" panose="020F0502020204030204" pitchFamily="34" charset="0"/>
                <a:ea typeface="Calibri" panose="020F0502020204030204" pitchFamily="34" charset="0"/>
                <a:cs typeface="Times New Roman" panose="02020603050405020304" pitchFamily="18" charset="0"/>
              </a:rPr>
              <a:t>him</a:t>
            </a:r>
            <a:r>
              <a:rPr lang="en-US" sz="2400" dirty="0">
                <a:latin typeface="Calibri" panose="020F0502020204030204" pitchFamily="34" charset="0"/>
                <a:ea typeface="Calibri" panose="020F0502020204030204" pitchFamily="34" charset="0"/>
                <a:cs typeface="Times New Roman" panose="02020603050405020304" pitchFamily="18" charset="0"/>
              </a:rPr>
              <a:t> like a flood; in the night a whirlwind carries him off. (21) The east wind lifts him up and he is gone; it sweeps him out of his place. (22) It hurls at him without pity; he flees from </a:t>
            </a:r>
            <a:r>
              <a:rPr lang="en-US" sz="2400" u="sng" dirty="0">
                <a:latin typeface="Calibri" panose="020F0502020204030204" pitchFamily="34" charset="0"/>
                <a:ea typeface="Calibri" panose="020F0502020204030204" pitchFamily="34" charset="0"/>
                <a:cs typeface="Times New Roman" panose="02020603050405020304" pitchFamily="18" charset="0"/>
              </a:rPr>
              <a:t>its power</a:t>
            </a:r>
            <a:r>
              <a:rPr lang="en-US" sz="2400" dirty="0">
                <a:latin typeface="Calibri" panose="020F0502020204030204" pitchFamily="34" charset="0"/>
                <a:ea typeface="Calibri" panose="020F0502020204030204" pitchFamily="34" charset="0"/>
                <a:cs typeface="Times New Roman" panose="02020603050405020304" pitchFamily="18" charset="0"/>
              </a:rPr>
              <a:t> in headlong flight. (23) It claps its hands at him and hisses at him from its place.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77266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9696" y="366711"/>
            <a:ext cx="7976088" cy="6076272"/>
          </a:xfrm>
          <a:prstGeom prst="rect">
            <a:avLst/>
          </a:prstGeom>
        </p:spPr>
      </p:pic>
    </p:spTree>
    <p:extLst>
      <p:ext uri="{BB962C8B-B14F-4D97-AF65-F5344CB8AC3E}">
        <p14:creationId xmlns:p14="http://schemas.microsoft.com/office/powerpoint/2010/main" val="713397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9630" y="115398"/>
            <a:ext cx="8499231" cy="6215063"/>
          </a:xfrm>
          <a:prstGeom prst="rect">
            <a:avLst/>
          </a:prstGeom>
        </p:spPr>
      </p:pic>
    </p:spTree>
    <p:extLst>
      <p:ext uri="{BB962C8B-B14F-4D97-AF65-F5344CB8AC3E}">
        <p14:creationId xmlns:p14="http://schemas.microsoft.com/office/powerpoint/2010/main" val="34703655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7990" y="773722"/>
            <a:ext cx="8711547" cy="4900245"/>
          </a:xfrm>
          <a:prstGeom prst="rect">
            <a:avLst/>
          </a:prstGeom>
        </p:spPr>
      </p:pic>
    </p:spTree>
    <p:extLst>
      <p:ext uri="{BB962C8B-B14F-4D97-AF65-F5344CB8AC3E}">
        <p14:creationId xmlns:p14="http://schemas.microsoft.com/office/powerpoint/2010/main" val="39697621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7281" b="14001"/>
          <a:stretch/>
        </p:blipFill>
        <p:spPr>
          <a:xfrm>
            <a:off x="401513" y="480645"/>
            <a:ext cx="8376315" cy="5756032"/>
          </a:xfrm>
          <a:prstGeom prst="rect">
            <a:avLst/>
          </a:prstGeom>
        </p:spPr>
      </p:pic>
    </p:spTree>
    <p:extLst>
      <p:ext uri="{BB962C8B-B14F-4D97-AF65-F5344CB8AC3E}">
        <p14:creationId xmlns:p14="http://schemas.microsoft.com/office/powerpoint/2010/main" val="35247340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4014" y="1326906"/>
            <a:ext cx="8757878" cy="3608509"/>
          </a:xfrm>
          <a:prstGeom prst="rect">
            <a:avLst/>
          </a:prstGeom>
        </p:spPr>
      </p:pic>
    </p:spTree>
    <p:extLst>
      <p:ext uri="{BB962C8B-B14F-4D97-AF65-F5344CB8AC3E}">
        <p14:creationId xmlns:p14="http://schemas.microsoft.com/office/powerpoint/2010/main" val="3935561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5138" y="912203"/>
            <a:ext cx="8381999" cy="4714874"/>
          </a:xfrm>
          <a:prstGeom prst="rect">
            <a:avLst/>
          </a:prstGeom>
        </p:spPr>
      </p:pic>
    </p:spTree>
    <p:extLst>
      <p:ext uri="{BB962C8B-B14F-4D97-AF65-F5344CB8AC3E}">
        <p14:creationId xmlns:p14="http://schemas.microsoft.com/office/powerpoint/2010/main" val="5647800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8174" y="249115"/>
            <a:ext cx="7674953" cy="6139962"/>
          </a:xfrm>
          <a:prstGeom prst="rect">
            <a:avLst/>
          </a:prstGeom>
        </p:spPr>
      </p:pic>
    </p:spTree>
    <p:extLst>
      <p:ext uri="{BB962C8B-B14F-4D97-AF65-F5344CB8AC3E}">
        <p14:creationId xmlns:p14="http://schemas.microsoft.com/office/powerpoint/2010/main" val="39842550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14398" y="671146"/>
            <a:ext cx="7326923" cy="5495192"/>
          </a:xfrm>
          <a:prstGeom prst="rect">
            <a:avLst/>
          </a:prstGeom>
        </p:spPr>
      </p:pic>
    </p:spTree>
    <p:extLst>
      <p:ext uri="{BB962C8B-B14F-4D97-AF65-F5344CB8AC3E}">
        <p14:creationId xmlns:p14="http://schemas.microsoft.com/office/powerpoint/2010/main" val="3032107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493" y="510639"/>
            <a:ext cx="8727311" cy="5800420"/>
          </a:xfrm>
        </p:spPr>
        <p:txBody>
          <a:bodyPr>
            <a:normAutofit/>
          </a:bodyPr>
          <a:lstStyle/>
          <a:p>
            <a:pPr marL="0" marR="0" indent="457200">
              <a:lnSpc>
                <a:spcPct val="107000"/>
              </a:lnSpc>
              <a:spcBef>
                <a:spcPts val="0"/>
              </a:spcBef>
              <a:spcAft>
                <a:spcPts val="0"/>
              </a:spcAft>
            </a:pPr>
            <a:r>
              <a:rPr lang="en-US" sz="15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400" dirty="0">
                <a:latin typeface="Calibri" panose="020F0502020204030204" pitchFamily="34" charset="0"/>
                <a:ea typeface="Calibri" panose="020F0502020204030204" pitchFamily="34" charset="0"/>
                <a:cs typeface="Times New Roman" panose="02020603050405020304" pitchFamily="18" charset="0"/>
              </a:rPr>
              <a:t/>
            </a:r>
            <a:br>
              <a:rPr lang="en-US" sz="1400" dirty="0">
                <a:latin typeface="Calibri" panose="020F0502020204030204" pitchFamily="34" charset="0"/>
                <a:ea typeface="Calibri" panose="020F0502020204030204" pitchFamily="34" charset="0"/>
                <a:cs typeface="Times New Roman" panose="02020603050405020304" pitchFamily="18" charset="0"/>
              </a:rPr>
            </a:br>
            <a:endParaRPr lang="en-US" sz="1400" dirty="0"/>
          </a:p>
        </p:txBody>
      </p:sp>
      <p:sp>
        <p:nvSpPr>
          <p:cNvPr id="3" name="TextBox 2"/>
          <p:cNvSpPr txBox="1"/>
          <p:nvPr/>
        </p:nvSpPr>
        <p:spPr>
          <a:xfrm>
            <a:off x="345723" y="330840"/>
            <a:ext cx="8498850" cy="5756832"/>
          </a:xfrm>
          <a:prstGeom prst="rect">
            <a:avLst/>
          </a:prstGeom>
          <a:noFill/>
        </p:spPr>
        <p:txBody>
          <a:bodyPr wrap="square" rtlCol="0">
            <a:spAutoFit/>
          </a:bodyPr>
          <a:lstStyle/>
          <a:p>
            <a:pPr algn="ctr">
              <a:lnSpc>
                <a:spcPct val="107000"/>
              </a:lnSpc>
            </a:pPr>
            <a:r>
              <a:rPr lang="en-US" sz="2800" b="1" u="sng" dirty="0">
                <a:latin typeface="Calibri" panose="020F0502020204030204" pitchFamily="34" charset="0"/>
                <a:ea typeface="Calibri" panose="020F0502020204030204" pitchFamily="34" charset="0"/>
                <a:cs typeface="Times New Roman" panose="02020603050405020304" pitchFamily="18" charset="0"/>
              </a:rPr>
              <a:t>STUDY NOTES: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2800" b="1" dirty="0">
                <a:latin typeface="Calibri" panose="020F0502020204030204" pitchFamily="34"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514350" indent="-514350" algn="ctr">
              <a:lnSpc>
                <a:spcPct val="107000"/>
              </a:lnSpc>
              <a:buAutoNum type="arabicPeriod"/>
            </a:pPr>
            <a:r>
              <a:rPr lang="en-US" sz="3200" b="1" dirty="0" smtClean="0">
                <a:latin typeface="Calibri" panose="020F0502020204030204" pitchFamily="34" charset="0"/>
                <a:ea typeface="Calibri" panose="020F0502020204030204" pitchFamily="34" charset="0"/>
                <a:cs typeface="Times New Roman" panose="02020603050405020304" pitchFamily="18" charset="0"/>
              </a:rPr>
              <a:t>Almighty </a:t>
            </a:r>
            <a:r>
              <a:rPr lang="en-US" sz="3200" b="1" dirty="0">
                <a:latin typeface="Calibri" panose="020F0502020204030204" pitchFamily="34" charset="0"/>
                <a:ea typeface="Calibri" panose="020F0502020204030204" pitchFamily="34" charset="0"/>
                <a:cs typeface="Times New Roman" panose="02020603050405020304" pitchFamily="18" charset="0"/>
              </a:rPr>
              <a:t>God </a:t>
            </a:r>
            <a:endParaRPr lang="en-US" sz="32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b="1" dirty="0" smtClean="0">
                <a:latin typeface="Calibri" panose="020F0502020204030204" pitchFamily="34" charset="0"/>
                <a:ea typeface="Calibri" panose="020F0502020204030204" pitchFamily="34" charset="0"/>
                <a:cs typeface="Times New Roman" panose="02020603050405020304" pitchFamily="18" charset="0"/>
              </a:rPr>
              <a:t>(</a:t>
            </a:r>
            <a:r>
              <a:rPr lang="en-US" sz="3200" b="1" dirty="0">
                <a:latin typeface="Calibri" panose="020F0502020204030204" pitchFamily="34" charset="0"/>
                <a:ea typeface="Calibri" panose="020F0502020204030204" pitchFamily="34" charset="0"/>
                <a:cs typeface="Times New Roman" panose="02020603050405020304" pitchFamily="18" charset="0"/>
              </a:rPr>
              <a:t>who can understand Him? - chapter 26):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dirty="0">
                <a:latin typeface="Calibri" panose="020F0502020204030204" pitchFamily="34" charset="0"/>
                <a:ea typeface="Calibri" panose="020F0502020204030204" pitchFamily="34" charset="0"/>
                <a:cs typeface="Times New Roman" panose="02020603050405020304" pitchFamily="18" charset="0"/>
              </a:rPr>
              <a:t>   He stretches out the north - He binds up the waters - He covers the face </a:t>
            </a:r>
            <a:r>
              <a:rPr lang="en-US" sz="3200" dirty="0" smtClean="0">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pPr>
            <a:r>
              <a:rPr lang="en-US" sz="3200" dirty="0" smtClean="0">
                <a:latin typeface="Calibri" panose="020F0502020204030204" pitchFamily="34" charset="0"/>
                <a:ea typeface="Calibri" panose="020F0502020204030204" pitchFamily="34" charset="0"/>
                <a:cs typeface="Times New Roman" panose="02020603050405020304" pitchFamily="18" charset="0"/>
              </a:rPr>
              <a:t>He </a:t>
            </a:r>
            <a:r>
              <a:rPr lang="en-US" sz="3200" dirty="0">
                <a:latin typeface="Calibri" panose="020F0502020204030204" pitchFamily="34" charset="0"/>
                <a:ea typeface="Calibri" panose="020F0502020204030204" pitchFamily="34" charset="0"/>
                <a:cs typeface="Times New Roman" panose="02020603050405020304" pitchFamily="18" charset="0"/>
              </a:rPr>
              <a:t>has inscribed a circle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dirty="0">
                <a:latin typeface="Calibri" panose="020F0502020204030204" pitchFamily="34" charset="0"/>
                <a:ea typeface="Calibri" panose="020F0502020204030204" pitchFamily="34" charset="0"/>
                <a:cs typeface="Times New Roman" panose="02020603050405020304" pitchFamily="18" charset="0"/>
              </a:rPr>
              <a:t>   His rebuke - his power - his understanding - his wind - his hand- the thunder of his power</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dirty="0">
                <a:latin typeface="Calibri" panose="020F0502020204030204" pitchFamily="34" charset="0"/>
                <a:ea typeface="Calibri" panose="020F0502020204030204" pitchFamily="34" charset="0"/>
                <a:cs typeface="Times New Roman" panose="02020603050405020304" pitchFamily="18" charset="0"/>
              </a:rPr>
              <a:t>       </a:t>
            </a:r>
            <a:r>
              <a:rPr lang="en-US" sz="3200" b="1" dirty="0">
                <a:latin typeface="Calibri" panose="020F0502020204030204" pitchFamily="34" charset="0"/>
                <a:ea typeface="Calibri" panose="020F0502020204030204" pitchFamily="34" charset="0"/>
                <a:cs typeface="Times New Roman" panose="02020603050405020304" pitchFamily="18" charset="0"/>
              </a:rPr>
              <a:t>(Ps 139:1-12;   </a:t>
            </a:r>
            <a:r>
              <a:rPr lang="en-US" sz="3200" b="1" dirty="0" err="1">
                <a:latin typeface="Calibri" panose="020F0502020204030204" pitchFamily="34" charset="0"/>
                <a:ea typeface="Calibri" panose="020F0502020204030204" pitchFamily="34" charset="0"/>
                <a:cs typeface="Times New Roman" panose="02020603050405020304" pitchFamily="18" charset="0"/>
              </a:rPr>
              <a:t>Prov</a:t>
            </a:r>
            <a:r>
              <a:rPr lang="en-US" sz="3200" b="1" dirty="0">
                <a:latin typeface="Calibri" panose="020F0502020204030204" pitchFamily="34" charset="0"/>
                <a:ea typeface="Calibri" panose="020F0502020204030204" pitchFamily="34" charset="0"/>
                <a:cs typeface="Times New Roman" panose="02020603050405020304" pitchFamily="18" charset="0"/>
              </a:rPr>
              <a:t> 3:19,20; 15:11;  30:4;   </a:t>
            </a:r>
            <a:endParaRPr lang="en-US" sz="3200" b="1"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200" b="1" dirty="0" smtClean="0">
                <a:latin typeface="Calibri" panose="020F0502020204030204" pitchFamily="34" charset="0"/>
                <a:ea typeface="Calibri" panose="020F0502020204030204" pitchFamily="34" charset="0"/>
                <a:cs typeface="Times New Roman" panose="02020603050405020304" pitchFamily="18" charset="0"/>
              </a:rPr>
              <a:t>1 </a:t>
            </a:r>
            <a:r>
              <a:rPr lang="en-US" sz="3200" b="1" dirty="0" err="1">
                <a:latin typeface="Calibri" panose="020F0502020204030204" pitchFamily="34" charset="0"/>
                <a:ea typeface="Calibri" panose="020F0502020204030204" pitchFamily="34" charset="0"/>
                <a:cs typeface="Times New Roman" panose="02020603050405020304" pitchFamily="18" charset="0"/>
              </a:rPr>
              <a:t>Cor</a:t>
            </a:r>
            <a:r>
              <a:rPr lang="en-US" sz="3200" b="1" dirty="0">
                <a:latin typeface="Calibri" panose="020F0502020204030204" pitchFamily="34" charset="0"/>
                <a:ea typeface="Calibri" panose="020F0502020204030204" pitchFamily="34" charset="0"/>
                <a:cs typeface="Times New Roman" panose="02020603050405020304" pitchFamily="18" charset="0"/>
              </a:rPr>
              <a:t> 13:12;   </a:t>
            </a:r>
            <a:r>
              <a:rPr lang="en-US" sz="3200" b="1" dirty="0" err="1">
                <a:latin typeface="Calibri" panose="020F0502020204030204" pitchFamily="34" charset="0"/>
                <a:ea typeface="Calibri" panose="020F0502020204030204" pitchFamily="34" charset="0"/>
                <a:cs typeface="Times New Roman" panose="02020603050405020304" pitchFamily="18" charset="0"/>
              </a:rPr>
              <a:t>Heb</a:t>
            </a:r>
            <a:r>
              <a:rPr lang="en-US" sz="3200" b="1" dirty="0">
                <a:latin typeface="Calibri" panose="020F0502020204030204" pitchFamily="34" charset="0"/>
                <a:ea typeface="Calibri" panose="020F0502020204030204" pitchFamily="34" charset="0"/>
                <a:cs typeface="Times New Roman" panose="02020603050405020304" pitchFamily="18" charset="0"/>
              </a:rPr>
              <a:t> 4:13; 11:3;   Jas 1:5;   Rev 9:11)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2377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6523" y="458391"/>
            <a:ext cx="8572080" cy="5920980"/>
          </a:xfrm>
          <a:prstGeom prst="rect">
            <a:avLst/>
          </a:prstGeom>
          <a:noFill/>
        </p:spPr>
        <p:txBody>
          <a:bodyPr wrap="square" rtlCol="0">
            <a:spAutoFit/>
          </a:bodyPr>
          <a:lstStyle/>
          <a:p>
            <a:pPr algn="ctr">
              <a:lnSpc>
                <a:spcPct val="107000"/>
              </a:lnSpc>
            </a:pPr>
            <a:r>
              <a:rPr lang="en-US" sz="2800" b="1" dirty="0">
                <a:latin typeface="Calibri" panose="020F0502020204030204" pitchFamily="34" charset="0"/>
                <a:ea typeface="Calibri" panose="020F0502020204030204" pitchFamily="34" charset="0"/>
                <a:cs typeface="Times New Roman" panose="02020603050405020304" pitchFamily="18" charset="0"/>
              </a:rPr>
              <a:t>2.  As God lives (- chapter 27) - </a:t>
            </a:r>
            <a:r>
              <a:rPr lang="en-US" sz="2800" dirty="0">
                <a:latin typeface="Calibri" panose="020F0502020204030204" pitchFamily="34" charset="0"/>
                <a:ea typeface="Calibri" panose="020F0502020204030204" pitchFamily="34" charset="0"/>
                <a:cs typeface="Times New Roman" panose="02020603050405020304" pitchFamily="18" charset="0"/>
              </a:rPr>
              <a:t>who has taken away my </a:t>
            </a:r>
            <a:r>
              <a:rPr lang="en-US" sz="2800" dirty="0" smtClean="0">
                <a:latin typeface="Calibri" panose="020F0502020204030204" pitchFamily="34" charset="0"/>
                <a:ea typeface="Calibri" panose="020F0502020204030204" pitchFamily="34" charset="0"/>
                <a:cs typeface="Times New Roman" panose="02020603050405020304" pitchFamily="18" charset="0"/>
              </a:rPr>
              <a:t>right, and </a:t>
            </a:r>
            <a:r>
              <a:rPr lang="en-US" sz="2800" dirty="0">
                <a:latin typeface="Calibri" panose="020F0502020204030204" pitchFamily="34" charset="0"/>
                <a:ea typeface="Calibri" panose="020F0502020204030204" pitchFamily="34" charset="0"/>
                <a:cs typeface="Times New Roman" panose="02020603050405020304" pitchFamily="18" charset="0"/>
              </a:rPr>
              <a:t>the Almighty, who has made my soul bitter,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     - as long as my breath is in me, and </a:t>
            </a:r>
            <a:r>
              <a:rPr lang="en-US" sz="2800" b="1" dirty="0">
                <a:latin typeface="Calibri" panose="020F0502020204030204" pitchFamily="34" charset="0"/>
                <a:ea typeface="Calibri" panose="020F0502020204030204" pitchFamily="34" charset="0"/>
                <a:cs typeface="Times New Roman" panose="02020603050405020304" pitchFamily="18" charset="0"/>
              </a:rPr>
              <a:t>the spirit of God</a:t>
            </a:r>
            <a:r>
              <a:rPr lang="en-US" sz="2800" dirty="0">
                <a:latin typeface="Calibri" panose="020F0502020204030204" pitchFamily="34" charset="0"/>
                <a:ea typeface="Calibri" panose="020F0502020204030204" pitchFamily="34" charset="0"/>
                <a:cs typeface="Times New Roman" panose="02020603050405020304" pitchFamily="18" charset="0"/>
              </a:rPr>
              <a:t> is in my nostrils,</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     - my lips will not speak falsehood, and my tongue will not utter deceit.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     - far be it from me to say that you are right; till I die I will not put away my integrity from me.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     - I hold fast my righteousness and will not let it go;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     - my heart does not reproach me for any of my days.</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b="1" dirty="0">
                <a:latin typeface="Calibri" panose="020F0502020204030204" pitchFamily="34" charset="0"/>
                <a:ea typeface="Calibri" panose="020F0502020204030204" pitchFamily="34" charset="0"/>
                <a:cs typeface="Times New Roman" panose="02020603050405020304" pitchFamily="18" charset="0"/>
              </a:rPr>
              <a:t>(Ps 144:4;  119:121;  132:9;   Mt  26:63,64;  </a:t>
            </a:r>
            <a:r>
              <a:rPr lang="en-US" sz="2800" b="1"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dirty="0">
                <a:latin typeface="Calibri" panose="020F0502020204030204" pitchFamily="34" charset="0"/>
                <a:ea typeface="Calibri" panose="020F0502020204030204" pitchFamily="34" charset="0"/>
                <a:cs typeface="Times New Roman" panose="02020603050405020304" pitchFamily="18" charset="0"/>
              </a:rPr>
              <a:t>Acts 23:1;   Rom 2:15;   1 Pet 1:5) </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endParaRPr lang="en-US" dirty="0">
              <a:ea typeface="Calibri"/>
              <a:cs typeface="Times New Roman"/>
            </a:endParaRPr>
          </a:p>
        </p:txBody>
      </p:sp>
    </p:spTree>
    <p:extLst>
      <p:ext uri="{BB962C8B-B14F-4D97-AF65-F5344CB8AC3E}">
        <p14:creationId xmlns:p14="http://schemas.microsoft.com/office/powerpoint/2010/main" val="1593465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6185" y="64409"/>
            <a:ext cx="8473272" cy="6523902"/>
          </a:xfrm>
          <a:prstGeom prst="rect">
            <a:avLst/>
          </a:prstGeom>
          <a:noFill/>
        </p:spPr>
        <p:txBody>
          <a:bodyPr wrap="square" rtlCol="0">
            <a:spAutoFit/>
          </a:bodyPr>
          <a:lstStyle/>
          <a:p>
            <a:pPr algn="ctr">
              <a:lnSpc>
                <a:spcPct val="107000"/>
              </a:lnSpc>
            </a:pPr>
            <a:r>
              <a:rPr lang="en-US" sz="2800" b="1" dirty="0">
                <a:latin typeface="Calibri" panose="020F0502020204030204" pitchFamily="34" charset="0"/>
                <a:ea typeface="Calibri" panose="020F0502020204030204" pitchFamily="34" charset="0"/>
                <a:cs typeface="Times New Roman" panose="02020603050405020304" pitchFamily="18" charset="0"/>
              </a:rPr>
              <a:t>3. The wicked -  the unrighteous- </a:t>
            </a:r>
            <a:r>
              <a:rPr lang="en-US" sz="2800" b="1" u="sng" dirty="0">
                <a:latin typeface="Calibri" panose="020F0502020204030204" pitchFamily="34" charset="0"/>
                <a:ea typeface="Calibri" panose="020F0502020204030204" pitchFamily="34" charset="0"/>
                <a:cs typeface="Times New Roman" panose="02020603050405020304" pitchFamily="18" charset="0"/>
              </a:rPr>
              <a:t>the godless</a:t>
            </a:r>
            <a:r>
              <a:rPr lang="en-US" sz="2800" dirty="0">
                <a:latin typeface="Calibri" panose="020F0502020204030204" pitchFamily="34" charset="0"/>
                <a:ea typeface="Calibri" panose="020F0502020204030204" pitchFamily="34" charset="0"/>
                <a:cs typeface="Times New Roman" panose="02020603050405020304" pitchFamily="18" charset="0"/>
              </a:rPr>
              <a:t> when</a:t>
            </a:r>
            <a:r>
              <a:rPr lang="en-US" sz="2800" b="1" dirty="0">
                <a:latin typeface="Calibri" panose="020F0502020204030204" pitchFamily="34" charset="0"/>
                <a:ea typeface="Calibri" panose="020F0502020204030204" pitchFamily="34" charset="0"/>
                <a:cs typeface="Times New Roman" panose="02020603050405020304" pitchFamily="18" charset="0"/>
              </a:rPr>
              <a:t> God</a:t>
            </a:r>
            <a:r>
              <a:rPr lang="en-US" sz="2800" dirty="0">
                <a:latin typeface="Calibri" panose="020F0502020204030204" pitchFamily="34" charset="0"/>
                <a:ea typeface="Calibri" panose="020F0502020204030204" pitchFamily="34" charset="0"/>
                <a:cs typeface="Times New Roman" panose="02020603050405020304" pitchFamily="18" charset="0"/>
              </a:rPr>
              <a:t> cuts him off, </a:t>
            </a:r>
            <a:endParaRPr lang="en-US" sz="2800"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2800" dirty="0" smtClean="0">
                <a:latin typeface="Calibri" panose="020F0502020204030204" pitchFamily="34" charset="0"/>
                <a:ea typeface="Calibri" panose="020F0502020204030204" pitchFamily="34" charset="0"/>
                <a:cs typeface="Times New Roman" panose="02020603050405020304" pitchFamily="18" charset="0"/>
              </a:rPr>
              <a:t>when</a:t>
            </a:r>
            <a:r>
              <a:rPr lang="en-US" sz="2800" b="1"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dirty="0">
                <a:latin typeface="Calibri" panose="020F0502020204030204" pitchFamily="34" charset="0"/>
                <a:ea typeface="Calibri" panose="020F0502020204030204" pitchFamily="34" charset="0"/>
                <a:cs typeface="Times New Roman" panose="02020603050405020304" pitchFamily="18" charset="0"/>
              </a:rPr>
              <a:t>God </a:t>
            </a:r>
            <a:r>
              <a:rPr lang="en-US" sz="2800" dirty="0">
                <a:latin typeface="Calibri" panose="020F0502020204030204" pitchFamily="34" charset="0"/>
                <a:ea typeface="Calibri" panose="020F0502020204030204" pitchFamily="34" charset="0"/>
                <a:cs typeface="Times New Roman" panose="02020603050405020304" pitchFamily="18" charset="0"/>
              </a:rPr>
              <a:t>takes away </a:t>
            </a:r>
            <a:r>
              <a:rPr lang="en-US" sz="2800" u="sng" dirty="0">
                <a:latin typeface="Calibri" panose="020F0502020204030204" pitchFamily="34" charset="0"/>
                <a:ea typeface="Calibri" panose="020F0502020204030204" pitchFamily="34" charset="0"/>
                <a:cs typeface="Times New Roman" panose="02020603050405020304" pitchFamily="18" charset="0"/>
              </a:rPr>
              <a:t>his life:</a:t>
            </a:r>
            <a:r>
              <a:rPr lang="en-US" sz="2800" dirty="0">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   - Will </a:t>
            </a:r>
            <a:r>
              <a:rPr lang="en-US" sz="2800" b="1" dirty="0">
                <a:latin typeface="Calibri" panose="020F0502020204030204" pitchFamily="34" charset="0"/>
                <a:ea typeface="Calibri" panose="020F0502020204030204" pitchFamily="34" charset="0"/>
                <a:cs typeface="Times New Roman" panose="02020603050405020304" pitchFamily="18" charset="0"/>
              </a:rPr>
              <a:t>God</a:t>
            </a:r>
            <a:r>
              <a:rPr lang="en-US" sz="2800" dirty="0">
                <a:latin typeface="Calibri" panose="020F0502020204030204" pitchFamily="34" charset="0"/>
                <a:ea typeface="Calibri" panose="020F0502020204030204" pitchFamily="34" charset="0"/>
                <a:cs typeface="Times New Roman" panose="02020603050405020304" pitchFamily="18" charset="0"/>
              </a:rPr>
              <a:t> hear his cry when distress comes upon him?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    -Will he take delight in </a:t>
            </a:r>
            <a:r>
              <a:rPr lang="en-US" sz="2800" b="1" dirty="0">
                <a:latin typeface="Calibri" panose="020F0502020204030204" pitchFamily="34" charset="0"/>
                <a:ea typeface="Calibri" panose="020F0502020204030204" pitchFamily="34" charset="0"/>
                <a:cs typeface="Times New Roman" panose="02020603050405020304" pitchFamily="18" charset="0"/>
              </a:rPr>
              <a:t>the Almighty</a:t>
            </a:r>
            <a:r>
              <a:rPr lang="en-US" sz="2800" dirty="0">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    -Will he call upon </a:t>
            </a:r>
            <a:r>
              <a:rPr lang="en-US" sz="2800" b="1" dirty="0">
                <a:latin typeface="Calibri" panose="020F0502020204030204" pitchFamily="34" charset="0"/>
                <a:ea typeface="Calibri" panose="020F0502020204030204" pitchFamily="34" charset="0"/>
                <a:cs typeface="Times New Roman" panose="02020603050405020304" pitchFamily="18" charset="0"/>
              </a:rPr>
              <a:t>God </a:t>
            </a:r>
            <a:r>
              <a:rPr lang="en-US" sz="2800" dirty="0">
                <a:latin typeface="Calibri" panose="020F0502020204030204" pitchFamily="34" charset="0"/>
                <a:ea typeface="Calibri" panose="020F0502020204030204" pitchFamily="34" charset="0"/>
                <a:cs typeface="Times New Roman" panose="02020603050405020304" pitchFamily="18" charset="0"/>
              </a:rPr>
              <a:t>at all times? </a:t>
            </a:r>
          </a:p>
          <a:p>
            <a:pPr algn="ctr">
              <a:lnSpc>
                <a:spcPct val="107000"/>
              </a:lnSpc>
            </a:pPr>
            <a:r>
              <a:rPr lang="en-US" sz="2800" dirty="0">
                <a:latin typeface="Calibri" panose="020F0502020204030204" pitchFamily="34" charset="0"/>
                <a:ea typeface="Calibri" panose="020F0502020204030204" pitchFamily="34" charset="0"/>
                <a:cs typeface="Times New Roman" panose="02020603050405020304" pitchFamily="18" charset="0"/>
              </a:rPr>
              <a:t>    -This is the portion of </a:t>
            </a:r>
            <a:r>
              <a:rPr lang="en-US" sz="2800" u="sng" dirty="0">
                <a:latin typeface="Calibri" panose="020F0502020204030204" pitchFamily="34" charset="0"/>
                <a:ea typeface="Calibri" panose="020F0502020204030204" pitchFamily="34" charset="0"/>
                <a:cs typeface="Times New Roman" panose="02020603050405020304" pitchFamily="18" charset="0"/>
              </a:rPr>
              <a:t>a wicked man </a:t>
            </a:r>
            <a:r>
              <a:rPr lang="en-US" sz="2800" dirty="0">
                <a:latin typeface="Calibri" panose="020F0502020204030204" pitchFamily="34" charset="0"/>
                <a:ea typeface="Calibri" panose="020F0502020204030204" pitchFamily="34" charset="0"/>
                <a:cs typeface="Times New Roman" panose="02020603050405020304" pitchFamily="18" charset="0"/>
              </a:rPr>
              <a:t>with </a:t>
            </a:r>
            <a:r>
              <a:rPr lang="en-US" sz="2800" b="1" dirty="0">
                <a:latin typeface="Calibri" panose="020F0502020204030204" pitchFamily="34" charset="0"/>
                <a:ea typeface="Calibri" panose="020F0502020204030204" pitchFamily="34" charset="0"/>
                <a:cs typeface="Times New Roman" panose="02020603050405020304" pitchFamily="18" charset="0"/>
              </a:rPr>
              <a:t>God, </a:t>
            </a:r>
            <a:r>
              <a:rPr lang="en-US" sz="2800" dirty="0">
                <a:latin typeface="Calibri" panose="020F0502020204030204" pitchFamily="34" charset="0"/>
                <a:ea typeface="Calibri" panose="020F0502020204030204" pitchFamily="34" charset="0"/>
                <a:cs typeface="Times New Roman" panose="02020603050405020304" pitchFamily="18" charset="0"/>
              </a:rPr>
              <a:t>and the heritage that</a:t>
            </a:r>
            <a:r>
              <a:rPr lang="en-US" sz="2800" u="sng" dirty="0">
                <a:latin typeface="Calibri" panose="020F0502020204030204" pitchFamily="34" charset="0"/>
                <a:ea typeface="Calibri" panose="020F0502020204030204" pitchFamily="34" charset="0"/>
                <a:cs typeface="Times New Roman" panose="02020603050405020304" pitchFamily="18" charset="0"/>
              </a:rPr>
              <a:t> oppressors</a:t>
            </a:r>
            <a:r>
              <a:rPr lang="en-US" sz="2800" dirty="0">
                <a:latin typeface="Calibri" panose="020F0502020204030204" pitchFamily="34" charset="0"/>
                <a:ea typeface="Calibri" panose="020F0502020204030204" pitchFamily="34" charset="0"/>
                <a:cs typeface="Times New Roman" panose="02020603050405020304" pitchFamily="18" charset="0"/>
              </a:rPr>
              <a:t> receive from </a:t>
            </a:r>
            <a:r>
              <a:rPr lang="en-US" sz="2800" b="1" dirty="0">
                <a:latin typeface="Calibri" panose="020F0502020204030204" pitchFamily="34" charset="0"/>
                <a:ea typeface="Calibri" panose="020F0502020204030204" pitchFamily="34" charset="0"/>
                <a:cs typeface="Times New Roman" panose="02020603050405020304" pitchFamily="18" charset="0"/>
              </a:rPr>
              <a:t>the  </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2800" b="1" dirty="0">
                <a:latin typeface="Calibri" panose="020F0502020204030204" pitchFamily="34" charset="0"/>
                <a:ea typeface="Calibri" panose="020F0502020204030204" pitchFamily="34" charset="0"/>
                <a:cs typeface="Times New Roman" panose="02020603050405020304" pitchFamily="18" charset="0"/>
              </a:rPr>
              <a:t>      Almighty:</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u="sng" dirty="0">
                <a:latin typeface="Calibri" panose="020F0502020204030204" pitchFamily="34" charset="0"/>
                <a:ea typeface="Calibri" panose="020F0502020204030204" pitchFamily="34" charset="0"/>
                <a:cs typeface="Times New Roman" panose="02020603050405020304" pitchFamily="18" charset="0"/>
              </a:rPr>
              <a:t>He goes to bed rich,</a:t>
            </a:r>
            <a:r>
              <a:rPr lang="en-US" sz="2800" dirty="0">
                <a:latin typeface="Calibri" panose="020F0502020204030204" pitchFamily="34" charset="0"/>
                <a:ea typeface="Calibri" panose="020F0502020204030204" pitchFamily="34" charset="0"/>
                <a:cs typeface="Times New Roman" panose="02020603050405020304" pitchFamily="18" charset="0"/>
              </a:rPr>
              <a:t> but will do so no more; he opens his eyes, </a:t>
            </a:r>
            <a:endParaRPr lang="en-US" sz="2800"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2800" dirty="0" smtClean="0">
                <a:latin typeface="Calibri" panose="020F0502020204030204" pitchFamily="34" charset="0"/>
                <a:ea typeface="Calibri" panose="020F0502020204030204" pitchFamily="34" charset="0"/>
                <a:cs typeface="Times New Roman" panose="02020603050405020304" pitchFamily="18" charset="0"/>
              </a:rPr>
              <a:t>and </a:t>
            </a:r>
            <a:r>
              <a:rPr lang="en-US" sz="2800" dirty="0">
                <a:latin typeface="Calibri" panose="020F0502020204030204" pitchFamily="34" charset="0"/>
                <a:ea typeface="Calibri" panose="020F0502020204030204" pitchFamily="34" charset="0"/>
                <a:cs typeface="Times New Roman" panose="02020603050405020304" pitchFamily="18" charset="0"/>
              </a:rPr>
              <a:t>his wealth is gone.</a:t>
            </a:r>
          </a:p>
          <a:p>
            <a:pPr algn="ctr">
              <a:lnSpc>
                <a:spcPct val="107000"/>
              </a:lnSpc>
            </a:pPr>
            <a:r>
              <a:rPr lang="en-US" sz="2800" b="1"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dirty="0">
                <a:latin typeface="Calibri" panose="020F0502020204030204" pitchFamily="34" charset="0"/>
                <a:ea typeface="Calibri" panose="020F0502020204030204" pitchFamily="34" charset="0"/>
                <a:cs typeface="Times New Roman" panose="02020603050405020304" pitchFamily="18" charset="0"/>
              </a:rPr>
              <a:t>Ps 109:6-15;  137:8,9;   </a:t>
            </a:r>
            <a:r>
              <a:rPr lang="en-US" sz="2800" b="1" dirty="0" err="1">
                <a:latin typeface="Calibri" panose="020F0502020204030204" pitchFamily="34" charset="0"/>
                <a:ea typeface="Calibri" panose="020F0502020204030204" pitchFamily="34" charset="0"/>
                <a:cs typeface="Times New Roman" panose="02020603050405020304" pitchFamily="18" charset="0"/>
              </a:rPr>
              <a:t>Prov</a:t>
            </a:r>
            <a:r>
              <a:rPr lang="en-US" sz="2800" b="1" dirty="0">
                <a:latin typeface="Calibri" panose="020F0502020204030204" pitchFamily="34" charset="0"/>
                <a:ea typeface="Calibri" panose="020F0502020204030204" pitchFamily="34" charset="0"/>
                <a:cs typeface="Times New Roman" panose="02020603050405020304" pitchFamily="18" charset="0"/>
              </a:rPr>
              <a:t> 13:22;  28:8; </a:t>
            </a:r>
            <a:r>
              <a:rPr lang="en-US" sz="2800" b="1"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dirty="0">
                <a:latin typeface="Calibri" panose="020F0502020204030204" pitchFamily="34" charset="0"/>
                <a:ea typeface="Calibri" panose="020F0502020204030204" pitchFamily="34" charset="0"/>
                <a:cs typeface="Times New Roman" panose="02020603050405020304" pitchFamily="18" charset="0"/>
              </a:rPr>
              <a:t>Eccl 2:26;   Lk 12:20;   Rom 12:19;  Rev 6:10)</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800" b="1" dirty="0">
                <a:latin typeface="Times New Roman"/>
                <a:ea typeface="Calibri"/>
                <a:cs typeface="Times New Roman"/>
              </a:rPr>
              <a:t> </a:t>
            </a:r>
            <a:endParaRPr lang="en-US" sz="2800" dirty="0">
              <a:ea typeface="Calibri"/>
              <a:cs typeface="Times New Roman"/>
            </a:endParaRPr>
          </a:p>
        </p:txBody>
      </p:sp>
    </p:spTree>
    <p:extLst>
      <p:ext uri="{BB962C8B-B14F-4D97-AF65-F5344CB8AC3E}">
        <p14:creationId xmlns:p14="http://schemas.microsoft.com/office/powerpoint/2010/main" val="30180584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354" y="218551"/>
            <a:ext cx="8440615" cy="5986703"/>
          </a:xfrm>
          <a:prstGeom prst="rect">
            <a:avLst/>
          </a:prstGeom>
          <a:noFill/>
        </p:spPr>
        <p:txBody>
          <a:bodyPr wrap="square" rtlCol="0">
            <a:spAutoFit/>
          </a:bodyPr>
          <a:lstStyle/>
          <a:p>
            <a:pPr>
              <a:lnSpc>
                <a:spcPct val="107000"/>
              </a:lnSpc>
            </a:pPr>
            <a:r>
              <a:rPr lang="en-US" b="1" u="sng" dirty="0">
                <a:latin typeface="Calibri" panose="020F0502020204030204" pitchFamily="34" charset="0"/>
                <a:ea typeface="Calibri" panose="020F0502020204030204" pitchFamily="34" charset="0"/>
                <a:cs typeface="Times New Roman" panose="02020603050405020304" pitchFamily="18" charset="0"/>
              </a:rPr>
              <a:t>LUTHER’S</a:t>
            </a:r>
            <a:r>
              <a:rPr lang="en-US" b="1" u="sng" dirty="0">
                <a:latin typeface="Times New Roman" panose="02020603050405020304" pitchFamily="18" charset="0"/>
                <a:ea typeface="Calibri" panose="020F0502020204030204" pitchFamily="34" charset="0"/>
                <a:cs typeface="Times New Roman" panose="02020603050405020304" pitchFamily="18" charset="0"/>
              </a:rPr>
              <a:t> WORKS - </a:t>
            </a:r>
            <a:r>
              <a:rPr lang="en-US" b="1" dirty="0">
                <a:latin typeface="Calibri" panose="020F0502020204030204" pitchFamily="34" charset="0"/>
                <a:ea typeface="Calibri" panose="020F0502020204030204" pitchFamily="34" charset="0"/>
                <a:cs typeface="Times New Roman" panose="02020603050405020304" pitchFamily="18" charset="0"/>
              </a:rPr>
              <a:t>Vol. 21, p. 328 – The Almighty God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pPr>
            <a:r>
              <a:rPr lang="en-US" dirty="0">
                <a:latin typeface="Times New Roman" panose="02020603050405020304" pitchFamily="18" charset="0"/>
                <a:ea typeface="Calibri" panose="020F0502020204030204" pitchFamily="34" charset="0"/>
                <a:cs typeface="Times New Roman" panose="02020603050405020304" pitchFamily="18" charset="0"/>
              </a:rPr>
              <a:t>“He who is mighty.” Truly, in these words she takes away all might and power from every creature and bestows them on God alone. What great boldness and robbery on the part of so young and tender a maiden! She dares, by this one word, to make all the strong feeble, all the mighty weak, all the wise foolish, all the famous despised, and God alone the Possessor of all strength, wisdom, and glory.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pPr>
            <a:r>
              <a:rPr lang="en-US" dirty="0">
                <a:latin typeface="Times New Roman" panose="02020603050405020304" pitchFamily="18" charset="0"/>
                <a:ea typeface="Calibri" panose="020F0502020204030204" pitchFamily="34" charset="0"/>
                <a:cs typeface="Times New Roman" panose="02020603050405020304" pitchFamily="18" charset="0"/>
              </a:rPr>
              <a:t>For this is the meaning of the phrase: “He who is mighty.” There is none that does anything, but as St. Paul says in Ephesians 1: “God accomplishes all in all,” and all creatures’ works are God’s works. Even as we confess in the Creed: “I believe in God the Father, the Almighty.” He is almighty because it is His power alone that works in all and through all and over all. Thus St. Anna, the mother of Samuel, sings in 1 Samuel 2:9: “Not by might shall a man prevail.” St. Paul says in 2 Corinthians 3:5: “Not that we are sufficient of ourselves to claim anything as coming from us; our sufficiency is from God.”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pPr>
            <a:r>
              <a:rPr lang="en-US" dirty="0">
                <a:latin typeface="Times New Roman" panose="02020603050405020304" pitchFamily="18" charset="0"/>
                <a:ea typeface="Calibri" panose="020F0502020204030204" pitchFamily="34" charset="0"/>
                <a:cs typeface="Times New Roman" panose="02020603050405020304" pitchFamily="18" charset="0"/>
              </a:rPr>
              <a:t>This is a most important article of faith, including many things; it completely puts down all pride, arrogance, blasphemy, fame, and false trust, and exalts God alone. It points out the reason why God alone is to be exalted—because He does all things. That is easily said but hard to believe and to translate into life. For those who carry it out in their lives are most peaceable, composed, and simple-hearted folk, who lay no claim to anything, well knowing it is not theirs but God’s.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69178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589</TotalTime>
  <Words>775</Words>
  <Application>Microsoft Office PowerPoint</Application>
  <PresentationFormat>On-screen Show (4:3)</PresentationFormat>
  <Paragraphs>53</Paragraphs>
  <Slides>57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Arial</vt:lpstr>
      <vt:lpstr>Calibri</vt:lpstr>
      <vt:lpstr>Calibri Light</vt:lpstr>
      <vt:lpstr>Georgia</vt:lpstr>
      <vt:lpstr>Times New Roman</vt:lpstr>
      <vt:lpstr>Office Theme</vt:lpstr>
      <vt:lpstr>PowerPoint Presentation</vt:lpstr>
      <vt:lpstr>PowerPoint Presentation</vt:lpstr>
      <vt:lpstr>PowerPoint Presentation</vt:lpstr>
      <vt:lpstr>PowerPoint Presentation</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Ha</dc:creator>
  <cp:lastModifiedBy>David Nehrenz</cp:lastModifiedBy>
  <cp:revision>405</cp:revision>
  <cp:lastPrinted>2016-10-20T12:55:30Z</cp:lastPrinted>
  <dcterms:created xsi:type="dcterms:W3CDTF">2016-09-27T16:23:58Z</dcterms:created>
  <dcterms:modified xsi:type="dcterms:W3CDTF">2018-03-03T22:48:51Z</dcterms:modified>
</cp:coreProperties>
</file>