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sldIdLst>
    <p:sldId id="256" r:id="rId5"/>
    <p:sldId id="332" r:id="rId6"/>
    <p:sldId id="343" r:id="rId7"/>
    <p:sldId id="349" r:id="rId8"/>
    <p:sldId id="340" r:id="rId9"/>
    <p:sldId id="276" r:id="rId10"/>
    <p:sldId id="266" r:id="rId11"/>
    <p:sldId id="267" r:id="rId12"/>
    <p:sldId id="268" r:id="rId13"/>
    <p:sldId id="271" r:id="rId14"/>
    <p:sldId id="277" r:id="rId15"/>
    <p:sldId id="281" r:id="rId16"/>
    <p:sldId id="282" r:id="rId17"/>
    <p:sldId id="283" r:id="rId18"/>
    <p:sldId id="286" r:id="rId19"/>
    <p:sldId id="287" r:id="rId20"/>
    <p:sldId id="288" r:id="rId21"/>
    <p:sldId id="289" r:id="rId22"/>
    <p:sldId id="291" r:id="rId23"/>
    <p:sldId id="294" r:id="rId24"/>
    <p:sldId id="296" r:id="rId25"/>
    <p:sldId id="297" r:id="rId26"/>
    <p:sldId id="299" r:id="rId27"/>
    <p:sldId id="301" r:id="rId28"/>
    <p:sldId id="303" r:id="rId29"/>
    <p:sldId id="304" r:id="rId30"/>
    <p:sldId id="305" r:id="rId31"/>
    <p:sldId id="306" r:id="rId32"/>
    <p:sldId id="310" r:id="rId33"/>
    <p:sldId id="312" r:id="rId34"/>
    <p:sldId id="314" r:id="rId35"/>
    <p:sldId id="317" r:id="rId36"/>
    <p:sldId id="319" r:id="rId37"/>
    <p:sldId id="323" r:id="rId38"/>
    <p:sldId id="324" r:id="rId39"/>
    <p:sldId id="325" r:id="rId40"/>
    <p:sldId id="329" r:id="rId41"/>
    <p:sldId id="331" r:id="rId42"/>
    <p:sldId id="335" r:id="rId43"/>
    <p:sldId id="336" r:id="rId44"/>
    <p:sldId id="341" r:id="rId45"/>
    <p:sldId id="348" r:id="rId46"/>
    <p:sldId id="355" r:id="rId47"/>
    <p:sldId id="356" r:id="rId4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2B88461-D69A-49FB-B52B-D2E6DF82573B}" v="8" dt="2024-01-26T16:53:57.43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197" autoAdjust="0"/>
    <p:restoredTop sz="94660"/>
  </p:normalViewPr>
  <p:slideViewPr>
    <p:cSldViewPr>
      <p:cViewPr varScale="1">
        <p:scale>
          <a:sx n="65" d="100"/>
          <a:sy n="65" d="100"/>
        </p:scale>
        <p:origin x="1286" y="53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slide" Target="slides/slide35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slide" Target="slides/slide38.xml"/><Relationship Id="rId47" Type="http://schemas.openxmlformats.org/officeDocument/2006/relationships/slide" Target="slides/slide43.xml"/><Relationship Id="rId50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46" Type="http://schemas.openxmlformats.org/officeDocument/2006/relationships/slide" Target="slides/slide42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slide" Target="slides/slide37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slide" Target="slides/slide36.xml"/><Relationship Id="rId45" Type="http://schemas.openxmlformats.org/officeDocument/2006/relationships/slide" Target="slides/slide41.xml"/><Relationship Id="rId58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49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4" Type="http://schemas.openxmlformats.org/officeDocument/2006/relationships/slide" Target="slides/slide40.xml"/><Relationship Id="rId52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slide" Target="slides/slide39.xml"/><Relationship Id="rId48" Type="http://schemas.openxmlformats.org/officeDocument/2006/relationships/slide" Target="slides/slide44.xml"/><Relationship Id="rId8" Type="http://schemas.openxmlformats.org/officeDocument/2006/relationships/slide" Target="slides/slide4.xml"/><Relationship Id="rId51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4214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640595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52038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79688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78384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614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2055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7818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2813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0559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C63F61-7A4B-442A-8CB5-4B6A0726F5E1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8439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C63F61-7A4B-442A-8CB5-4B6A0726F5E1}" type="datetimeFigureOut">
              <a:rPr lang="en-US" smtClean="0"/>
              <a:t>2/2/2024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09E0B6-C8EF-4DF3-A3B1-2B7C51B1383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732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35169" y="533400"/>
            <a:ext cx="8534400" cy="55092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u="sng" dirty="0">
                <a:solidFill>
                  <a:prstClr val="black"/>
                </a:solidFill>
                <a:ea typeface="Calibri"/>
                <a:cs typeface="Times New Roman"/>
              </a:rPr>
              <a:t>Trinity Lutheran Church</a:t>
            </a: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Norman, Oklahoma – www.tlcnorman.org</a:t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b="1" u="sng" dirty="0">
                <a:solidFill>
                  <a:prstClr val="black"/>
                </a:solidFill>
                <a:ea typeface="Calibri"/>
                <a:cs typeface="Times New Roman"/>
              </a:rPr>
              <a:t>The Epistle of James</a:t>
            </a: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b="1" dirty="0">
                <a:solidFill>
                  <a:prstClr val="black"/>
                </a:solidFill>
                <a:ea typeface="Calibri"/>
                <a:cs typeface="Times New Roman"/>
              </a:rPr>
              <a:t>Theme:</a:t>
            </a:r>
          </a:p>
          <a:p>
            <a:pPr algn="ctr"/>
            <a:r>
              <a:rPr lang="en-US" sz="4400" b="1" dirty="0">
                <a:solidFill>
                  <a:prstClr val="black"/>
                </a:solidFill>
                <a:ea typeface="Calibri"/>
                <a:cs typeface="Times New Roman"/>
              </a:rPr>
              <a:t> “The Testing of Your Faith”</a:t>
            </a: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 </a:t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Date: </a:t>
            </a:r>
            <a:r>
              <a:rPr lang="en-US" sz="4400" dirty="0" smtClean="0">
                <a:solidFill>
                  <a:prstClr val="black"/>
                </a:solidFill>
                <a:ea typeface="Calibri"/>
                <a:cs typeface="Times New Roman"/>
              </a:rPr>
              <a:t>2-4-24</a:t>
            </a: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/>
            </a:r>
            <a:b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</a:b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Lesson: </a:t>
            </a:r>
            <a:r>
              <a:rPr lang="en-US" sz="4400" dirty="0" smtClean="0">
                <a:solidFill>
                  <a:prstClr val="black"/>
                </a:solidFill>
                <a:ea typeface="Calibri"/>
                <a:cs typeface="Times New Roman"/>
              </a:rPr>
              <a:t>41  </a:t>
            </a:r>
            <a:r>
              <a:rPr lang="en-US" sz="4400" dirty="0">
                <a:solidFill>
                  <a:prstClr val="black"/>
                </a:solidFill>
                <a:ea typeface="Calibri"/>
                <a:cs typeface="Times New Roman"/>
              </a:rPr>
              <a:t>- Chapter </a:t>
            </a:r>
            <a:r>
              <a:rPr lang="en-US" sz="4400" dirty="0" smtClean="0">
                <a:solidFill>
                  <a:prstClr val="black"/>
                </a:solidFill>
                <a:ea typeface="Calibri"/>
                <a:cs typeface="Times New Roman"/>
              </a:rPr>
              <a:t>5:17,18</a:t>
            </a:r>
            <a:endParaRPr lang="en-US" sz="4400" dirty="0"/>
          </a:p>
        </p:txBody>
      </p:sp>
    </p:spTree>
    <p:extLst>
      <p:ext uri="{BB962C8B-B14F-4D97-AF65-F5344CB8AC3E}">
        <p14:creationId xmlns:p14="http://schemas.microsoft.com/office/powerpoint/2010/main" val="13814075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52400"/>
            <a:ext cx="4533900" cy="6477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24306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28600" y="457200"/>
            <a:ext cx="8610600" cy="64811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4000" b="1" u="sng" dirty="0">
                <a:solidFill>
                  <a:prstClr val="black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TEXT AND STUDY NOTES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(17) 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Elijah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was a man with a nature like ours, and he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prayed fervently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that it might not rain, and for three years and six months it did not rain on the earth</a:t>
            </a:r>
            <a:r>
              <a:rPr lang="en-US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 Kings 17:1,7,14;   18:1,37-46;  </a:t>
            </a:r>
            <a:endParaRPr lang="en-US" sz="4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Lk 4:24-26;   </a:t>
            </a:r>
            <a:endParaRPr lang="en-US" sz="4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Acts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12:1-17; 14:15;  18:24-28;  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Rom 12:9-12;   2 </a:t>
            </a:r>
            <a:r>
              <a:rPr lang="en-US" sz="4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Cor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8:16,17,22,23) </a:t>
            </a:r>
            <a:endParaRPr lang="en-US" sz="28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marR="0" algn="ctr">
              <a:lnSpc>
                <a:spcPct val="107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171451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xmlns="" id="{514DB400-A13B-621E-D24A-6F990B95A101}"/>
              </a:ext>
            </a:extLst>
          </p:cNvPr>
          <p:cNvSpPr txBox="1"/>
          <p:nvPr/>
        </p:nvSpPr>
        <p:spPr>
          <a:xfrm>
            <a:off x="457200" y="304800"/>
            <a:ext cx="8001000" cy="59908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32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(18) Then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he prayed again, </a:t>
            </a: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                    </a:t>
            </a:r>
            <a:r>
              <a:rPr lang="en-US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heaven gave rain</a:t>
            </a:r>
            <a:r>
              <a:rPr lang="en-US" sz="40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                                       </a:t>
            </a:r>
            <a:r>
              <a:rPr lang="en-US" sz="4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the earth bore its fruit.</a:t>
            </a:r>
          </a:p>
          <a:p>
            <a:pPr algn="ctr">
              <a:lnSpc>
                <a:spcPct val="107000"/>
              </a:lnSpc>
            </a:pP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(Jonah 2:1-10;   Job 5:8-10;   </a:t>
            </a:r>
            <a:endParaRPr lang="en-US" sz="4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Ps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72:6; </a:t>
            </a: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147:8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;  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Is 45:8;  55:10,11; </a:t>
            </a: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Joel 2:23; </a:t>
            </a:r>
            <a:endParaRPr lang="en-US" sz="4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4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Zech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10:1;   </a:t>
            </a:r>
            <a:endParaRPr lang="en-US" sz="4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Mt 5:44-47; </a:t>
            </a:r>
            <a:endParaRPr lang="en-US" sz="40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40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 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Acts 10:1,2;   </a:t>
            </a:r>
            <a:r>
              <a:rPr lang="en-US" sz="4000" b="1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Heb</a:t>
            </a:r>
            <a:r>
              <a:rPr lang="en-US" sz="40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6:7;   Rev 11:1-8)</a:t>
            </a:r>
            <a:endParaRPr lang="en-US" sz="4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8134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381000"/>
            <a:ext cx="8007810" cy="3200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3886200"/>
            <a:ext cx="8207254" cy="1905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446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-11723" y="381000"/>
            <a:ext cx="8763000" cy="60566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07000"/>
              </a:lnSpc>
            </a:pPr>
            <a:r>
              <a:rPr lang="en-US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Explain the </a:t>
            </a:r>
            <a:endParaRPr lang="en-US" sz="5400" b="1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5400" b="1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“</a:t>
            </a:r>
            <a:r>
              <a:rPr lang="en-US" sz="5400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balance of prayer”:</a:t>
            </a:r>
            <a:endParaRPr lang="en-US" sz="54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5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-On </a:t>
            </a:r>
            <a:r>
              <a:rPr lang="en-US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the one hand pray fervently to God </a:t>
            </a:r>
            <a:endParaRPr lang="en-US" sz="5400" dirty="0" smtClean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</a:pPr>
            <a:r>
              <a:rPr lang="en-US" sz="5400" dirty="0" smtClean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en-US" sz="54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 the other hand pray that God’s will be done</a:t>
            </a:r>
          </a:p>
          <a:p>
            <a:pPr algn="ctr">
              <a:lnSpc>
                <a:spcPct val="107000"/>
              </a:lnSpc>
            </a:pPr>
            <a:endParaRPr lang="en-US" sz="4000" b="1" u="sng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2538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9383" r="10899" b="18844"/>
          <a:stretch/>
        </p:blipFill>
        <p:spPr>
          <a:xfrm>
            <a:off x="675443" y="381000"/>
            <a:ext cx="7793114" cy="5821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357777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6764" b="9085"/>
          <a:stretch/>
        </p:blipFill>
        <p:spPr>
          <a:xfrm>
            <a:off x="609600" y="274638"/>
            <a:ext cx="7467600" cy="6284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39021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DF4670C-33DB-1897-777F-C743E7629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0BB916D3-6F37-2D1C-19DB-BDD0AFCE977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2835" y="838200"/>
            <a:ext cx="8409126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843553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214"/>
          <a:stretch/>
        </p:blipFill>
        <p:spPr>
          <a:xfrm>
            <a:off x="457200" y="1066800"/>
            <a:ext cx="8229600" cy="403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3111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262915"/>
            <a:ext cx="5603677" cy="6306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590401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9635" y="846138"/>
            <a:ext cx="8146473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8659169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0FAD119-FAD1-ECC3-0359-EFD2ABA17B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DA291FA2-7B62-FBD6-88B7-6E4B9A7D858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33400" y="762000"/>
            <a:ext cx="7846809" cy="441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045324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-1" t="13617" r="6735" b="12304"/>
          <a:stretch/>
        </p:blipFill>
        <p:spPr>
          <a:xfrm>
            <a:off x="439615" y="251192"/>
            <a:ext cx="8000620" cy="6354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072016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2286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7611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D1AF2D2-7C93-85BA-34B8-231CF13682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FDB67479-A7EF-ED81-1494-ED1F7801014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9946"/>
          <a:stretch/>
        </p:blipFill>
        <p:spPr>
          <a:xfrm>
            <a:off x="475303" y="480219"/>
            <a:ext cx="7863416" cy="531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34132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A6D1B6F-678D-DA11-BA8C-886C860CCC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xmlns="" id="{AA153120-FAB2-3DBD-5F12-A50C0C4C28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644916" y="914400"/>
            <a:ext cx="8009467" cy="4191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486720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xmlns="" id="{B5C673F9-8054-9C0F-8BDA-CD2531C91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533400"/>
            <a:ext cx="8115300" cy="5410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xmlns="" id="{3C20B9AC-C6E8-E89A-A168-1343C1FFDD7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90001CCC-433F-A1C3-7B42-A6365A7CFC5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6519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750A914-7F0A-B419-0DD4-49B3EC790D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9027365-3FAB-02B1-6BE2-70F77AFDCA5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81000"/>
            <a:ext cx="7965016" cy="597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200943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80646" y="762000"/>
            <a:ext cx="7881095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5925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9878964C-08E8-1B80-127F-43FA4D0E0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F7E7EBA8-AF7F-EEF9-2761-85A00E01C35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8289"/>
          <a:stretch/>
        </p:blipFill>
        <p:spPr>
          <a:xfrm>
            <a:off x="381000" y="1066800"/>
            <a:ext cx="8229600" cy="3962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28199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3788" b="18131"/>
          <a:stretch/>
        </p:blipFill>
        <p:spPr>
          <a:xfrm>
            <a:off x="369368" y="609600"/>
            <a:ext cx="8405263" cy="53641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080601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1000" y="762000"/>
            <a:ext cx="8398933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025132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5AF09E0-C5F9-DA19-CFBB-32070EE107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904AAC4A-BEDF-BEA8-C7C2-BB7EC05EA3E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10101"/>
          <a:stretch/>
        </p:blipFill>
        <p:spPr>
          <a:xfrm>
            <a:off x="990600" y="152400"/>
            <a:ext cx="7239000" cy="65077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81686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9800" y="274638"/>
            <a:ext cx="4191000" cy="633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571125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81200" y="457200"/>
            <a:ext cx="4572000" cy="594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38918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ADD01EE1-8655-9345-CCE3-329E420FB3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xmlns="" id="{61775008-C05C-DA06-65E2-23E006FE177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838200"/>
            <a:ext cx="6437287" cy="495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2215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3412FDB5-7DFC-04BA-ACDD-B8BC167F56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3442F812-E633-7DB5-5BAC-C90F3790A5A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9084"/>
          <a:stretch/>
        </p:blipFill>
        <p:spPr>
          <a:xfrm>
            <a:off x="2057400" y="416791"/>
            <a:ext cx="4419600" cy="60244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032696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4738"/>
          <a:stretch/>
        </p:blipFill>
        <p:spPr>
          <a:xfrm>
            <a:off x="1066800" y="274638"/>
            <a:ext cx="6400800" cy="6088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4223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914400" y="457200"/>
            <a:ext cx="7125778" cy="5973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1420842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143000" y="152400"/>
            <a:ext cx="6453554" cy="6453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60775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18519"/>
          <a:stretch/>
        </p:blipFill>
        <p:spPr>
          <a:xfrm>
            <a:off x="685800" y="381000"/>
            <a:ext cx="7302777" cy="59503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9707615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63888" y="685800"/>
            <a:ext cx="8393604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6616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75541" y="816830"/>
            <a:ext cx="8392917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14419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309807"/>
            <a:ext cx="60198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297830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25884" y="846138"/>
            <a:ext cx="6292232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241865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33754" y="1143000"/>
            <a:ext cx="8229600" cy="4299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501848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62000" y="1143000"/>
            <a:ext cx="7310589" cy="3825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9351519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381000"/>
            <a:ext cx="8026400" cy="6019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898369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8172" y="685800"/>
            <a:ext cx="8627655" cy="5176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970771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600200" y="135691"/>
            <a:ext cx="5486400" cy="6716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483151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F5D1B2E2-D95E-163F-BB40-C7E5C40FF0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C37B815C-38AA-8175-21F1-0A80379CDB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304800"/>
            <a:ext cx="6400800" cy="64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20077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4D27107D-411D-D3E1-3A35-A3CA1D70FD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xmlns="" id="{65B621A9-38AA-2B6C-6D02-B6EF62E219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47800" y="304800"/>
            <a:ext cx="6096000" cy="609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997722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86000" y="303946"/>
            <a:ext cx="4191000" cy="62075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8290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Apothecary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513F273D688D644A8DFEEC1331A500D" ma:contentTypeVersion="14" ma:contentTypeDescription="Create a new document." ma:contentTypeScope="" ma:versionID="e3670773108b02e6dbd0c6a242a6a984">
  <xsd:schema xmlns:xsd="http://www.w3.org/2001/XMLSchema" xmlns:xs="http://www.w3.org/2001/XMLSchema" xmlns:p="http://schemas.microsoft.com/office/2006/metadata/properties" xmlns:ns3="1cab3fb3-5c0c-48ac-bcd1-1a6ef77007e7" targetNamespace="http://schemas.microsoft.com/office/2006/metadata/properties" ma:root="true" ma:fieldsID="f0c6efcee87595f0d6d354eab79b8f2b" ns3:_="">
    <xsd:import namespace="1cab3fb3-5c0c-48ac-bcd1-1a6ef77007e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Tags" minOccurs="0"/>
                <xsd:element ref="ns3:MediaServiceGenerationTime" minOccurs="0"/>
                <xsd:element ref="ns3:MediaServiceEventHashCode" minOccurs="0"/>
                <xsd:element ref="ns3:MediaServiceDateTaken" minOccurs="0"/>
                <xsd:element ref="ns3:MediaServiceOCR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MediaServiceLocation" minOccurs="0"/>
                <xsd:element ref="ns3:MediaServiceObjectDetectorVersions" minOccurs="0"/>
                <xsd:element ref="ns3:MediaServiceSystemTags" minOccurs="0"/>
                <xsd:element ref="ns3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cab3fb3-5c0c-48ac-bcd1-1a6ef77007e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19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20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9AF181F-B493-4188-84C8-B56FFE2F71AA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97864D7-073E-4619-8A3C-EDD76781E0F4}">
  <ds:schemaRefs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1cab3fb3-5c0c-48ac-bcd1-1a6ef77007e7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3F073E99-1114-4322-B3F8-1D3744C8C84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cab3fb3-5c0c-48ac-bcd1-1a6ef77007e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557</TotalTime>
  <Words>131</Words>
  <Application>Microsoft Office PowerPoint</Application>
  <PresentationFormat>On-screen Show (4:3)</PresentationFormat>
  <Paragraphs>20</Paragraphs>
  <Slides>44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8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Pastor</dc:creator>
  <cp:lastModifiedBy>David Nehrenz</cp:lastModifiedBy>
  <cp:revision>129</cp:revision>
  <dcterms:created xsi:type="dcterms:W3CDTF">2022-02-24T21:20:30Z</dcterms:created>
  <dcterms:modified xsi:type="dcterms:W3CDTF">2024-02-02T23:24:54Z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0x0101001513F273D688D644A8DFEEC1331A500D</vt:lpwstr>
  </property>
</Properties>
</file>