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2" r:id="rId3"/>
    <p:sldId id="327" r:id="rId4"/>
    <p:sldId id="330" r:id="rId5"/>
    <p:sldId id="333" r:id="rId6"/>
    <p:sldId id="300" r:id="rId7"/>
    <p:sldId id="313" r:id="rId8"/>
    <p:sldId id="334" r:id="rId9"/>
    <p:sldId id="276" r:id="rId10"/>
    <p:sldId id="266" r:id="rId11"/>
    <p:sldId id="267" r:id="rId12"/>
    <p:sldId id="268" r:id="rId13"/>
    <p:sldId id="271" r:id="rId14"/>
    <p:sldId id="277" r:id="rId15"/>
    <p:sldId id="281" r:id="rId16"/>
    <p:sldId id="282" r:id="rId17"/>
    <p:sldId id="283" r:id="rId18"/>
    <p:sldId id="286" r:id="rId19"/>
    <p:sldId id="287" r:id="rId20"/>
    <p:sldId id="288" r:id="rId21"/>
    <p:sldId id="289" r:id="rId22"/>
    <p:sldId id="291" r:id="rId23"/>
    <p:sldId id="294" r:id="rId24"/>
    <p:sldId id="296" r:id="rId25"/>
    <p:sldId id="297" r:id="rId26"/>
    <p:sldId id="299" r:id="rId27"/>
    <p:sldId id="301" r:id="rId28"/>
    <p:sldId id="303" r:id="rId29"/>
    <p:sldId id="304" r:id="rId30"/>
    <p:sldId id="305" r:id="rId31"/>
    <p:sldId id="306" r:id="rId32"/>
    <p:sldId id="310" r:id="rId33"/>
    <p:sldId id="312" r:id="rId34"/>
    <p:sldId id="314" r:id="rId35"/>
    <p:sldId id="317" r:id="rId36"/>
    <p:sldId id="319" r:id="rId37"/>
    <p:sldId id="323" r:id="rId38"/>
    <p:sldId id="324" r:id="rId39"/>
    <p:sldId id="325" r:id="rId40"/>
    <p:sldId id="329" r:id="rId41"/>
    <p:sldId id="331" r:id="rId42"/>
    <p:sldId id="335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923EC-D51C-48AA-9DCF-4FE97DBC4D57}" v="8" dt="2023-07-21T16:16:11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7" autoAdjust="0"/>
    <p:restoredTop sz="94660"/>
  </p:normalViewPr>
  <p:slideViewPr>
    <p:cSldViewPr>
      <p:cViewPr varScale="1">
        <p:scale>
          <a:sx n="65" d="100"/>
          <a:sy n="65" d="100"/>
        </p:scale>
        <p:origin x="128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Nehrenz" userId="491cf678-319b-4c35-abbe-fee1955a26b5" providerId="ADAL" clId="{ED5923EC-D51C-48AA-9DCF-4FE97DBC4D57}"/>
    <pc:docChg chg="custSel addSld delSld modSld">
      <pc:chgData name="David Nehrenz" userId="491cf678-319b-4c35-abbe-fee1955a26b5" providerId="ADAL" clId="{ED5923EC-D51C-48AA-9DCF-4FE97DBC4D57}" dt="2023-07-21T16:23:18.317" v="73" actId="14100"/>
      <pc:docMkLst>
        <pc:docMk/>
      </pc:docMkLst>
      <pc:sldChg chg="modSp mod">
        <pc:chgData name="David Nehrenz" userId="491cf678-319b-4c35-abbe-fee1955a26b5" providerId="ADAL" clId="{ED5923EC-D51C-48AA-9DCF-4FE97DBC4D57}" dt="2023-07-21T16:08:11.528" v="9" actId="20577"/>
        <pc:sldMkLst>
          <pc:docMk/>
          <pc:sldMk cId="1381407545" sldId="256"/>
        </pc:sldMkLst>
        <pc:spChg chg="mod">
          <ac:chgData name="David Nehrenz" userId="491cf678-319b-4c35-abbe-fee1955a26b5" providerId="ADAL" clId="{ED5923EC-D51C-48AA-9DCF-4FE97DBC4D57}" dt="2023-07-21T16:08:11.528" v="9" actId="20577"/>
          <ac:spMkLst>
            <pc:docMk/>
            <pc:sldMk cId="1381407545" sldId="25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08:23.195" v="13" actId="1076"/>
        <pc:sldMkLst>
          <pc:docMk/>
          <pc:sldMk cId="180115649" sldId="257"/>
        </pc:sldMkLst>
        <pc:picChg chg="del">
          <ac:chgData name="David Nehrenz" userId="491cf678-319b-4c35-abbe-fee1955a26b5" providerId="ADAL" clId="{ED5923EC-D51C-48AA-9DCF-4FE97DBC4D57}" dt="2023-07-21T16:08:15.130" v="10" actId="478"/>
          <ac:picMkLst>
            <pc:docMk/>
            <pc:sldMk cId="180115649" sldId="257"/>
            <ac:picMk id="2" creationId="{00000000-0000-0000-0000-000000000000}"/>
          </ac:picMkLst>
        </pc:picChg>
        <pc:picChg chg="add mod">
          <ac:chgData name="David Nehrenz" userId="491cf678-319b-4c35-abbe-fee1955a26b5" providerId="ADAL" clId="{ED5923EC-D51C-48AA-9DCF-4FE97DBC4D57}" dt="2023-07-21T16:08:23.195" v="13" actId="1076"/>
          <ac:picMkLst>
            <pc:docMk/>
            <pc:sldMk cId="180115649" sldId="257"/>
            <ac:picMk id="3" creationId="{094B5AF9-3232-C8D3-9F47-E15521B81210}"/>
          </ac:picMkLst>
        </pc:picChg>
      </pc:sldChg>
      <pc:sldChg chg="modSp mod">
        <pc:chgData name="David Nehrenz" userId="491cf678-319b-4c35-abbe-fee1955a26b5" providerId="ADAL" clId="{ED5923EC-D51C-48AA-9DCF-4FE97DBC4D57}" dt="2023-07-21T16:12:17.707" v="44" actId="20577"/>
        <pc:sldMkLst>
          <pc:docMk/>
          <pc:sldMk cId="3402538013" sldId="276"/>
        </pc:sldMkLst>
        <pc:spChg chg="mod">
          <ac:chgData name="David Nehrenz" userId="491cf678-319b-4c35-abbe-fee1955a26b5" providerId="ADAL" clId="{ED5923EC-D51C-48AA-9DCF-4FE97DBC4D57}" dt="2023-07-21T16:12:17.707" v="44" actId="20577"/>
          <ac:spMkLst>
            <pc:docMk/>
            <pc:sldMk cId="3402538013" sldId="27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21:38.796" v="70" actId="1076"/>
        <pc:sldMkLst>
          <pc:docMk/>
          <pc:sldMk cId="2697213335" sldId="293"/>
        </pc:sldMkLst>
        <pc:picChg chg="add mod">
          <ac:chgData name="David Nehrenz" userId="491cf678-319b-4c35-abbe-fee1955a26b5" providerId="ADAL" clId="{ED5923EC-D51C-48AA-9DCF-4FE97DBC4D57}" dt="2023-07-21T16:21:38.796" v="70" actId="1076"/>
          <ac:picMkLst>
            <pc:docMk/>
            <pc:sldMk cId="2697213335" sldId="293"/>
            <ac:picMk id="2" creationId="{7CEADCF3-1490-3C20-12CE-AF54C39131BF}"/>
          </ac:picMkLst>
        </pc:picChg>
        <pc:picChg chg="del">
          <ac:chgData name="David Nehrenz" userId="491cf678-319b-4c35-abbe-fee1955a26b5" providerId="ADAL" clId="{ED5923EC-D51C-48AA-9DCF-4FE97DBC4D57}" dt="2023-07-21T16:09:39.063" v="23" actId="478"/>
          <ac:picMkLst>
            <pc:docMk/>
            <pc:sldMk cId="2697213335" sldId="293"/>
            <ac:picMk id="4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21:41.852" v="71" actId="1076"/>
        <pc:sldMkLst>
          <pc:docMk/>
          <pc:sldMk cId="3986641378" sldId="298"/>
        </pc:sldMkLst>
        <pc:picChg chg="add mod">
          <ac:chgData name="David Nehrenz" userId="491cf678-319b-4c35-abbe-fee1955a26b5" providerId="ADAL" clId="{ED5923EC-D51C-48AA-9DCF-4FE97DBC4D57}" dt="2023-07-21T16:21:41.852" v="71" actId="1076"/>
          <ac:picMkLst>
            <pc:docMk/>
            <pc:sldMk cId="3986641378" sldId="298"/>
            <ac:picMk id="2" creationId="{E5180846-0694-EF7B-B90E-C1658F13C065}"/>
          </ac:picMkLst>
        </pc:picChg>
        <pc:picChg chg="del">
          <ac:chgData name="David Nehrenz" userId="491cf678-319b-4c35-abbe-fee1955a26b5" providerId="ADAL" clId="{ED5923EC-D51C-48AA-9DCF-4FE97DBC4D57}" dt="2023-07-21T16:10:40.279" v="28" actId="478"/>
          <ac:picMkLst>
            <pc:docMk/>
            <pc:sldMk cId="3986641378" sldId="298"/>
            <ac:picMk id="3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11:26.866" v="37" actId="1076"/>
        <pc:sldMkLst>
          <pc:docMk/>
          <pc:sldMk cId="3913885506" sldId="300"/>
        </pc:sldMkLst>
        <pc:picChg chg="add mod">
          <ac:chgData name="David Nehrenz" userId="491cf678-319b-4c35-abbe-fee1955a26b5" providerId="ADAL" clId="{ED5923EC-D51C-48AA-9DCF-4FE97DBC4D57}" dt="2023-07-21T16:11:26.866" v="37" actId="1076"/>
          <ac:picMkLst>
            <pc:docMk/>
            <pc:sldMk cId="3913885506" sldId="300"/>
            <ac:picMk id="2" creationId="{DD008635-747A-0C51-5E2C-52548C94A65B}"/>
          </ac:picMkLst>
        </pc:picChg>
        <pc:picChg chg="del">
          <ac:chgData name="David Nehrenz" userId="491cf678-319b-4c35-abbe-fee1955a26b5" providerId="ADAL" clId="{ED5923EC-D51C-48AA-9DCF-4FE97DBC4D57}" dt="2023-07-21T16:11:05.914" v="33" actId="478"/>
          <ac:picMkLst>
            <pc:docMk/>
            <pc:sldMk cId="3913885506" sldId="300"/>
            <ac:picMk id="4" creationId="{00000000-0000-0000-0000-000000000000}"/>
          </ac:picMkLst>
        </pc:picChg>
      </pc:sldChg>
      <pc:sldChg chg="modSp mod">
        <pc:chgData name="David Nehrenz" userId="491cf678-319b-4c35-abbe-fee1955a26b5" providerId="ADAL" clId="{ED5923EC-D51C-48AA-9DCF-4FE97DBC4D57}" dt="2023-07-21T16:09:28.715" v="22" actId="5793"/>
        <pc:sldMkLst>
          <pc:docMk/>
          <pc:sldMk cId="4065610328" sldId="302"/>
        </pc:sldMkLst>
        <pc:spChg chg="mod">
          <ac:chgData name="David Nehrenz" userId="491cf678-319b-4c35-abbe-fee1955a26b5" providerId="ADAL" clId="{ED5923EC-D51C-48AA-9DCF-4FE97DBC4D57}" dt="2023-07-21T16:09:28.715" v="22" actId="5793"/>
          <ac:spMkLst>
            <pc:docMk/>
            <pc:sldMk cId="4065610328" sldId="302"/>
            <ac:spMk id="4" creationId="{00000000-0000-0000-0000-000000000000}"/>
          </ac:spMkLst>
        </pc:spChg>
      </pc:sldChg>
      <pc:sldChg chg="addSp delSp modSp new mod">
        <pc:chgData name="David Nehrenz" userId="491cf678-319b-4c35-abbe-fee1955a26b5" providerId="ADAL" clId="{ED5923EC-D51C-48AA-9DCF-4FE97DBC4D57}" dt="2023-07-21T16:13:25.250" v="54" actId="1076"/>
        <pc:sldMkLst>
          <pc:docMk/>
          <pc:sldMk cId="3472622156" sldId="305"/>
        </pc:sldMkLst>
        <pc:spChg chg="del">
          <ac:chgData name="David Nehrenz" userId="491cf678-319b-4c35-abbe-fee1955a26b5" providerId="ADAL" clId="{ED5923EC-D51C-48AA-9DCF-4FE97DBC4D57}" dt="2023-07-21T16:12:56.504" v="46"/>
          <ac:spMkLst>
            <pc:docMk/>
            <pc:sldMk cId="3472622156" sldId="305"/>
            <ac:spMk id="3" creationId="{11990D14-8081-6556-A05F-BF0F26CDF3F2}"/>
          </ac:spMkLst>
        </pc:spChg>
        <pc:spChg chg="add del mod">
          <ac:chgData name="David Nehrenz" userId="491cf678-319b-4c35-abbe-fee1955a26b5" providerId="ADAL" clId="{ED5923EC-D51C-48AA-9DCF-4FE97DBC4D57}" dt="2023-07-21T16:13:18.743" v="51"/>
          <ac:spMkLst>
            <pc:docMk/>
            <pc:sldMk cId="3472622156" sldId="305"/>
            <ac:spMk id="6" creationId="{B3712A14-386A-CF9D-285D-95CDE2F37C73}"/>
          </ac:spMkLst>
        </pc:spChg>
        <pc:picChg chg="add del mod">
          <ac:chgData name="David Nehrenz" userId="491cf678-319b-4c35-abbe-fee1955a26b5" providerId="ADAL" clId="{ED5923EC-D51C-48AA-9DCF-4FE97DBC4D57}" dt="2023-07-21T16:13:16.423" v="50" actId="478"/>
          <ac:picMkLst>
            <pc:docMk/>
            <pc:sldMk cId="3472622156" sldId="305"/>
            <ac:picMk id="4" creationId="{B16B46E1-FD44-B270-979F-B833E95CE9A6}"/>
          </ac:picMkLst>
        </pc:picChg>
        <pc:picChg chg="add mod">
          <ac:chgData name="David Nehrenz" userId="491cf678-319b-4c35-abbe-fee1955a26b5" providerId="ADAL" clId="{ED5923EC-D51C-48AA-9DCF-4FE97DBC4D57}" dt="2023-07-21T16:13:25.250" v="54" actId="1076"/>
          <ac:picMkLst>
            <pc:docMk/>
            <pc:sldMk cId="3472622156" sldId="305"/>
            <ac:picMk id="7" creationId="{61775008-C05C-DA06-65E2-23E006FE1773}"/>
          </ac:picMkLst>
        </pc:picChg>
      </pc:sldChg>
      <pc:sldChg chg="addSp delSp modSp new mod">
        <pc:chgData name="David Nehrenz" userId="491cf678-319b-4c35-abbe-fee1955a26b5" providerId="ADAL" clId="{ED5923EC-D51C-48AA-9DCF-4FE97DBC4D57}" dt="2023-07-21T16:14:56.115" v="60" actId="1076"/>
        <pc:sldMkLst>
          <pc:docMk/>
          <pc:sldMk cId="1395032696" sldId="306"/>
        </pc:sldMkLst>
        <pc:spChg chg="del">
          <ac:chgData name="David Nehrenz" userId="491cf678-319b-4c35-abbe-fee1955a26b5" providerId="ADAL" clId="{ED5923EC-D51C-48AA-9DCF-4FE97DBC4D57}" dt="2023-07-21T16:14:39.164" v="56"/>
          <ac:spMkLst>
            <pc:docMk/>
            <pc:sldMk cId="1395032696" sldId="306"/>
            <ac:spMk id="3" creationId="{BADAFBAF-E32E-36A9-2351-1EE8967D48D3}"/>
          </ac:spMkLst>
        </pc:spChg>
        <pc:picChg chg="add mod modCrop">
          <ac:chgData name="David Nehrenz" userId="491cf678-319b-4c35-abbe-fee1955a26b5" providerId="ADAL" clId="{ED5923EC-D51C-48AA-9DCF-4FE97DBC4D57}" dt="2023-07-21T16:14:56.115" v="60" actId="1076"/>
          <ac:picMkLst>
            <pc:docMk/>
            <pc:sldMk cId="1395032696" sldId="306"/>
            <ac:picMk id="4" creationId="{3442F812-E633-7DB5-5BAC-C90F3790A5AF}"/>
          </ac:picMkLst>
        </pc:picChg>
      </pc:sldChg>
      <pc:sldChg chg="new del">
        <pc:chgData name="David Nehrenz" userId="491cf678-319b-4c35-abbe-fee1955a26b5" providerId="ADAL" clId="{ED5923EC-D51C-48AA-9DCF-4FE97DBC4D57}" dt="2023-07-21T16:23:02.037" v="72" actId="47"/>
        <pc:sldMkLst>
          <pc:docMk/>
          <pc:sldMk cId="1952885652" sldId="307"/>
        </pc:sldMkLst>
      </pc:sldChg>
      <pc:sldChg chg="addSp delSp modSp new mod">
        <pc:chgData name="David Nehrenz" userId="491cf678-319b-4c35-abbe-fee1955a26b5" providerId="ADAL" clId="{ED5923EC-D51C-48AA-9DCF-4FE97DBC4D57}" dt="2023-07-21T16:23:18.317" v="73" actId="14100"/>
        <pc:sldMkLst>
          <pc:docMk/>
          <pc:sldMk cId="2188195178" sldId="308"/>
        </pc:sldMkLst>
        <pc:spChg chg="del">
          <ac:chgData name="David Nehrenz" userId="491cf678-319b-4c35-abbe-fee1955a26b5" providerId="ADAL" clId="{ED5923EC-D51C-48AA-9DCF-4FE97DBC4D57}" dt="2023-07-21T16:16:11.546" v="63"/>
          <ac:spMkLst>
            <pc:docMk/>
            <pc:sldMk cId="2188195178" sldId="308"/>
            <ac:spMk id="3" creationId="{F83EC7C7-0D7E-225B-A135-F872C3652BE2}"/>
          </ac:spMkLst>
        </pc:spChg>
        <pc:picChg chg="add mod modCrop">
          <ac:chgData name="David Nehrenz" userId="491cf678-319b-4c35-abbe-fee1955a26b5" providerId="ADAL" clId="{ED5923EC-D51C-48AA-9DCF-4FE97DBC4D57}" dt="2023-07-21T16:23:18.317" v="73" actId="14100"/>
          <ac:picMkLst>
            <pc:docMk/>
            <pc:sldMk cId="2188195178" sldId="308"/>
            <ac:picMk id="4" creationId="{F04AFA5D-C206-7FC1-92D4-8722D587D8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5169" y="5334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11-5-23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32 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- Chapter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5:1-6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1AF2D2-7C93-85BA-34B8-231CF136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DB67479-A7EF-ED81-1494-ED1F78010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946"/>
          <a:stretch/>
        </p:blipFill>
        <p:spPr>
          <a:xfrm>
            <a:off x="475303" y="480219"/>
            <a:ext cx="7863416" cy="5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274638"/>
            <a:ext cx="6248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30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6D1B6F-678D-DA11-BA8C-886C860C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AA153120-FAB2-3DBD-5F12-A50C0C4C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6" y="914400"/>
            <a:ext cx="80094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5C673F9-8054-9C0F-8BDA-CD2531C9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115300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20B9AC-C6E8-E89A-A168-1343C1FFD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0001CCC-433F-A1C3-7B42-A6365A7CF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1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50A914-7F0A-B419-0DD4-49B3EC79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9027365-3FAB-02B1-6BE2-70F77AFDC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7965016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09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46" y="762000"/>
            <a:ext cx="788109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2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78964C-08E8-1B80-127F-43FA4D0E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7E7EBA8-AF7F-EEF9-2761-85A00E01C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9"/>
          <a:stretch/>
        </p:blipFill>
        <p:spPr>
          <a:xfrm>
            <a:off x="381000" y="1066800"/>
            <a:ext cx="8229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9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8" b="18131"/>
          <a:stretch/>
        </p:blipFill>
        <p:spPr>
          <a:xfrm>
            <a:off x="369368" y="609600"/>
            <a:ext cx="8405263" cy="536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06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839893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51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AF09E0-C5F9-DA19-CFBB-32070EE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04AAC4A-BEDF-BEA8-C7C2-BB7EC05EA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101"/>
          <a:stretch/>
        </p:blipFill>
        <p:spPr>
          <a:xfrm>
            <a:off x="990600" y="152400"/>
            <a:ext cx="7239000" cy="65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16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74638"/>
            <a:ext cx="4191000" cy="63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1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457200"/>
            <a:ext cx="4572000" cy="59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8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686800" cy="628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US" sz="4000" b="1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AND STUDY </a:t>
            </a:r>
            <a:r>
              <a:rPr lang="en-US" sz="4000" b="1" u="sng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NOTES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( 5:1)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 now, you rich,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weep and howl for the miseries that are coming upon you.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Your riches have rotted and your garments are moth-eaten. </a:t>
            </a: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Your gold and silver have corroded, and their corrosion will be evidence against you and will eat your flesh like fire.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laid up treasure in the last days</a:t>
            </a:r>
            <a:r>
              <a:rPr lang="en-US" sz="28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(Job 13:28;   Ps 39:11;   Is 13-23:  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46-51;  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Ezek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25-32;   Am 1:3-2:16;  8:9-10;  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Zeph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2:4-15;                       </a:t>
            </a:r>
            <a:endParaRPr lang="en-US" sz="28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 6:19,20;    Lk 6:24;  12:21,33;   Rom 2:5;   1 Tim 6:9;   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1:2;   1 Pet 1:20)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921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D01EE1-8655-9345-CCE3-329E420F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61775008-C05C-DA06-65E2-23E006FE1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838200"/>
            <a:ext cx="643728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22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12FDB5-7DFC-04BA-ACDD-B8BC167F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442F812-E633-7DB5-5BAC-C90F3790A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084"/>
          <a:stretch/>
        </p:blipFill>
        <p:spPr>
          <a:xfrm>
            <a:off x="2057400" y="416791"/>
            <a:ext cx="4419600" cy="602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32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38"/>
          <a:stretch/>
        </p:blipFill>
        <p:spPr>
          <a:xfrm>
            <a:off x="1066800" y="274638"/>
            <a:ext cx="6400800" cy="6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457200"/>
            <a:ext cx="7125778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08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52400"/>
            <a:ext cx="6453554" cy="645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519"/>
          <a:stretch/>
        </p:blipFill>
        <p:spPr>
          <a:xfrm>
            <a:off x="685800" y="381000"/>
            <a:ext cx="7302777" cy="595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076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88" y="685800"/>
            <a:ext cx="8393604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6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541" y="816830"/>
            <a:ext cx="839291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1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309807"/>
            <a:ext cx="6019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78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5884" y="846138"/>
            <a:ext cx="629223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8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838200"/>
            <a:ext cx="8534400" cy="4834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Behold, the wages of </a:t>
            </a:r>
            <a:r>
              <a:rPr lang="en-US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laborers who mowed your fields,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you kept back by fraud, are crying out against you, and </a:t>
            </a:r>
            <a:r>
              <a:rPr lang="en-US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cries of the harvesters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have reached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en-US" sz="36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3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ears of the Lord of hosts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(Gen 17:1;   Lev 19:13;   Dt. 24:15;  </a:t>
            </a:r>
            <a:endParaRPr lang="en-US" sz="3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 1:3;   </a:t>
            </a:r>
            <a:r>
              <a:rPr lang="en-US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5:9;  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22:13; 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Zech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13:2;   Mal 3:5;  Rom 9:29)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680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754" y="1143000"/>
            <a:ext cx="8229600" cy="429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18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143000"/>
            <a:ext cx="7310589" cy="382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15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80264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8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752600"/>
            <a:ext cx="83820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09600"/>
            <a:ext cx="8382000" cy="5338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You have lived on the earth in luxury and in self-indulgence. 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fattened your hearts in a day of slaughter. 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 You have condemned; </a:t>
            </a: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murdered </a:t>
            </a:r>
            <a:r>
              <a:rPr lang="en-US" sz="3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righteous person.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does not resist you.</a:t>
            </a:r>
          </a:p>
          <a:p>
            <a:pPr algn="ctr">
              <a:lnSpc>
                <a:spcPct val="107000"/>
              </a:lnSpc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Ezek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16:19;    Am 6:1;     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12:3;  25:34;    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Lk 16:19-31;   Ac 3:14;  7:52;  22:14;   Rom 5:19;  1 Tim 5:6;    </a:t>
            </a:r>
            <a:r>
              <a:rPr lang="en-US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10:38;    2 Pet 2:13) 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368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333774"/>
            <a:ext cx="8229600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Commentary on James – “The Epistle of Faith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indent="228600" algn="ctr">
              <a:lnSpc>
                <a:spcPct val="107000"/>
              </a:lnSpc>
            </a:pP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Dr. David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Scaer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CPH</a:t>
            </a:r>
          </a:p>
          <a:p>
            <a:pPr indent="228600" algn="ctr">
              <a:lnSpc>
                <a:spcPct val="107000"/>
              </a:lnSpc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63" y="1371600"/>
            <a:ext cx="817684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40" y="269631"/>
            <a:ext cx="7269481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33800"/>
            <a:ext cx="722817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7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228600"/>
            <a:ext cx="7001491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2667000"/>
            <a:ext cx="693863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6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914400"/>
            <a:ext cx="8487508" cy="4691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/>
              <a:t>LIFE  APPLICATION </a:t>
            </a:r>
            <a:endParaRPr lang="en-US" sz="3600" b="1" u="sng" dirty="0" smtClean="0"/>
          </a:p>
          <a:p>
            <a:pPr algn="ctr"/>
            <a:endParaRPr lang="en-US" sz="3600" b="1" u="sng" dirty="0" smtClean="0"/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cries of the harvesters have reached the ears of the Lord of hosts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algn="ctr">
              <a:lnSpc>
                <a:spcPct val="107000"/>
              </a:lnSpc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Nothing escapes the ears of God. How is this both terrifying and comforting?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4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332</Words>
  <Application>Microsoft Office PowerPoint</Application>
  <PresentationFormat>On-screen Show (4:3)</PresentationFormat>
  <Paragraphs>26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98</cp:revision>
  <dcterms:created xsi:type="dcterms:W3CDTF">2022-02-24T21:20:30Z</dcterms:created>
  <dcterms:modified xsi:type="dcterms:W3CDTF">2023-11-03T23:14:29Z</dcterms:modified>
</cp:coreProperties>
</file>