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303" r:id="rId3"/>
    <p:sldId id="293" r:id="rId4"/>
    <p:sldId id="256" r:id="rId5"/>
    <p:sldId id="257" r:id="rId6"/>
    <p:sldId id="259" r:id="rId7"/>
    <p:sldId id="261" r:id="rId8"/>
    <p:sldId id="262" r:id="rId9"/>
    <p:sldId id="263" r:id="rId10"/>
    <p:sldId id="264" r:id="rId11"/>
    <p:sldId id="265" r:id="rId12"/>
    <p:sldId id="278" r:id="rId13"/>
    <p:sldId id="270" r:id="rId14"/>
    <p:sldId id="275" r:id="rId15"/>
    <p:sldId id="271" r:id="rId16"/>
    <p:sldId id="307" r:id="rId17"/>
    <p:sldId id="308" r:id="rId18"/>
    <p:sldId id="313" r:id="rId19"/>
    <p:sldId id="315" r:id="rId20"/>
    <p:sldId id="319" r:id="rId21"/>
    <p:sldId id="309" r:id="rId22"/>
    <p:sldId id="300" r:id="rId23"/>
    <p:sldId id="302" r:id="rId24"/>
    <p:sldId id="304" r:id="rId25"/>
    <p:sldId id="310" r:id="rId26"/>
    <p:sldId id="311" r:id="rId27"/>
    <p:sldId id="312" r:id="rId28"/>
    <p:sldId id="314" r:id="rId29"/>
    <p:sldId id="316" r:id="rId30"/>
    <p:sldId id="317" r:id="rId31"/>
    <p:sldId id="318" r:id="rId32"/>
    <p:sldId id="320"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585DC0-74C6-4D6D-BF39-8D2755B8B27A}" v="6" dt="2024-07-05T15:10:14.0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86" autoAdjust="0"/>
    <p:restoredTop sz="92558" autoAdjust="0"/>
  </p:normalViewPr>
  <p:slideViewPr>
    <p:cSldViewPr snapToGrid="0">
      <p:cViewPr varScale="1">
        <p:scale>
          <a:sx n="60" d="100"/>
          <a:sy n="60" d="100"/>
        </p:scale>
        <p:origin x="810" y="38"/>
      </p:cViewPr>
      <p:guideLst/>
    </p:cSldViewPr>
  </p:slideViewPr>
  <p:notesTextViewPr>
    <p:cViewPr>
      <p:scale>
        <a:sx n="1" d="1"/>
        <a:sy n="1" d="1"/>
      </p:scale>
      <p:origin x="0" y="0"/>
    </p:cViewPr>
  </p:notesTextViewPr>
  <p:sorterViewPr>
    <p:cViewPr>
      <p:scale>
        <a:sx n="100" d="100"/>
        <a:sy n="100" d="100"/>
      </p:scale>
      <p:origin x="0" y="-81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Nehrenz" userId="491cf678-319b-4c35-abbe-fee1955a26b5" providerId="ADAL" clId="{9D585DC0-74C6-4D6D-BF39-8D2755B8B27A}"/>
    <pc:docChg chg="custSel addSld modSld">
      <pc:chgData name="David Nehrenz" userId="491cf678-319b-4c35-abbe-fee1955a26b5" providerId="ADAL" clId="{9D585DC0-74C6-4D6D-BF39-8D2755B8B27A}" dt="2024-07-05T15:10:19.267" v="129" actId="1076"/>
      <pc:docMkLst>
        <pc:docMk/>
      </pc:docMkLst>
      <pc:sldChg chg="modSp mod">
        <pc:chgData name="David Nehrenz" userId="491cf678-319b-4c35-abbe-fee1955a26b5" providerId="ADAL" clId="{9D585DC0-74C6-4D6D-BF39-8D2755B8B27A}" dt="2024-07-05T14:55:17.254" v="6" actId="20577"/>
        <pc:sldMkLst>
          <pc:docMk/>
          <pc:sldMk cId="3002449140" sldId="274"/>
        </pc:sldMkLst>
        <pc:spChg chg="mod">
          <ac:chgData name="David Nehrenz" userId="491cf678-319b-4c35-abbe-fee1955a26b5" providerId="ADAL" clId="{9D585DC0-74C6-4D6D-BF39-8D2755B8B27A}" dt="2024-07-05T14:55:17.254" v="6" actId="20577"/>
          <ac:spMkLst>
            <pc:docMk/>
            <pc:sldMk cId="3002449140" sldId="274"/>
            <ac:spMk id="3" creationId="{00000000-0000-0000-0000-000000000000}"/>
          </ac:spMkLst>
        </pc:spChg>
      </pc:sldChg>
      <pc:sldChg chg="addSp delSp modSp mod">
        <pc:chgData name="David Nehrenz" userId="491cf678-319b-4c35-abbe-fee1955a26b5" providerId="ADAL" clId="{9D585DC0-74C6-4D6D-BF39-8D2755B8B27A}" dt="2024-07-05T15:10:19.267" v="129" actId="1076"/>
        <pc:sldMkLst>
          <pc:docMk/>
          <pc:sldMk cId="754767343" sldId="303"/>
        </pc:sldMkLst>
        <pc:picChg chg="del">
          <ac:chgData name="David Nehrenz" userId="491cf678-319b-4c35-abbe-fee1955a26b5" providerId="ADAL" clId="{9D585DC0-74C6-4D6D-BF39-8D2755B8B27A}" dt="2024-07-05T14:55:25.771" v="7" actId="21"/>
          <ac:picMkLst>
            <pc:docMk/>
            <pc:sldMk cId="754767343" sldId="303"/>
            <ac:picMk id="2" creationId="{00000000-0000-0000-0000-000000000000}"/>
          </ac:picMkLst>
        </pc:picChg>
        <pc:picChg chg="add del mod">
          <ac:chgData name="David Nehrenz" userId="491cf678-319b-4c35-abbe-fee1955a26b5" providerId="ADAL" clId="{9D585DC0-74C6-4D6D-BF39-8D2755B8B27A}" dt="2024-07-05T15:10:11.623" v="126" actId="478"/>
          <ac:picMkLst>
            <pc:docMk/>
            <pc:sldMk cId="754767343" sldId="303"/>
            <ac:picMk id="3" creationId="{95960F1D-80F9-D1F9-CDBB-E63C87EFB672}"/>
          </ac:picMkLst>
        </pc:picChg>
        <pc:picChg chg="add mod">
          <ac:chgData name="David Nehrenz" userId="491cf678-319b-4c35-abbe-fee1955a26b5" providerId="ADAL" clId="{9D585DC0-74C6-4D6D-BF39-8D2755B8B27A}" dt="2024-07-05T15:10:19.267" v="129" actId="1076"/>
          <ac:picMkLst>
            <pc:docMk/>
            <pc:sldMk cId="754767343" sldId="303"/>
            <ac:picMk id="4" creationId="{26E0D985-15E8-B6BA-354D-82B2F333AA36}"/>
          </ac:picMkLst>
        </pc:picChg>
      </pc:sldChg>
      <pc:sldChg chg="modSp mod">
        <pc:chgData name="David Nehrenz" userId="491cf678-319b-4c35-abbe-fee1955a26b5" providerId="ADAL" clId="{9D585DC0-74C6-4D6D-BF39-8D2755B8B27A}" dt="2024-07-05T14:57:55.846" v="68" actId="20577"/>
        <pc:sldMkLst>
          <pc:docMk/>
          <pc:sldMk cId="3376138053" sldId="307"/>
        </pc:sldMkLst>
        <pc:spChg chg="mod">
          <ac:chgData name="David Nehrenz" userId="491cf678-319b-4c35-abbe-fee1955a26b5" providerId="ADAL" clId="{9D585DC0-74C6-4D6D-BF39-8D2755B8B27A}" dt="2024-07-05T14:57:55.846" v="68" actId="20577"/>
          <ac:spMkLst>
            <pc:docMk/>
            <pc:sldMk cId="3376138053" sldId="307"/>
            <ac:spMk id="4" creationId="{00000000-0000-0000-0000-000000000000}"/>
          </ac:spMkLst>
        </pc:spChg>
      </pc:sldChg>
      <pc:sldChg chg="modSp mod">
        <pc:chgData name="David Nehrenz" userId="491cf678-319b-4c35-abbe-fee1955a26b5" providerId="ADAL" clId="{9D585DC0-74C6-4D6D-BF39-8D2755B8B27A}" dt="2024-07-05T14:59:09.942" v="75" actId="1076"/>
        <pc:sldMkLst>
          <pc:docMk/>
          <pc:sldMk cId="1095067033" sldId="308"/>
        </pc:sldMkLst>
        <pc:spChg chg="mod">
          <ac:chgData name="David Nehrenz" userId="491cf678-319b-4c35-abbe-fee1955a26b5" providerId="ADAL" clId="{9D585DC0-74C6-4D6D-BF39-8D2755B8B27A}" dt="2024-07-05T14:59:09.942" v="75" actId="1076"/>
          <ac:spMkLst>
            <pc:docMk/>
            <pc:sldMk cId="1095067033" sldId="308"/>
            <ac:spMk id="4" creationId="{00000000-0000-0000-0000-000000000000}"/>
          </ac:spMkLst>
        </pc:spChg>
      </pc:sldChg>
      <pc:sldChg chg="modSp mod">
        <pc:chgData name="David Nehrenz" userId="491cf678-319b-4c35-abbe-fee1955a26b5" providerId="ADAL" clId="{9D585DC0-74C6-4D6D-BF39-8D2755B8B27A}" dt="2024-07-05T15:01:57.797" v="97" actId="1076"/>
        <pc:sldMkLst>
          <pc:docMk/>
          <pc:sldMk cId="1217687310" sldId="309"/>
        </pc:sldMkLst>
        <pc:spChg chg="mod">
          <ac:chgData name="David Nehrenz" userId="491cf678-319b-4c35-abbe-fee1955a26b5" providerId="ADAL" clId="{9D585DC0-74C6-4D6D-BF39-8D2755B8B27A}" dt="2024-07-05T15:01:57.797" v="97" actId="1076"/>
          <ac:spMkLst>
            <pc:docMk/>
            <pc:sldMk cId="1217687310" sldId="309"/>
            <ac:spMk id="4" creationId="{00000000-0000-0000-0000-000000000000}"/>
          </ac:spMkLst>
        </pc:spChg>
      </pc:sldChg>
      <pc:sldChg chg="modSp mod">
        <pc:chgData name="David Nehrenz" userId="491cf678-319b-4c35-abbe-fee1955a26b5" providerId="ADAL" clId="{9D585DC0-74C6-4D6D-BF39-8D2755B8B27A}" dt="2024-07-05T15:00:17.053" v="86" actId="1076"/>
        <pc:sldMkLst>
          <pc:docMk/>
          <pc:sldMk cId="2805969173" sldId="313"/>
        </pc:sldMkLst>
        <pc:spChg chg="mod">
          <ac:chgData name="David Nehrenz" userId="491cf678-319b-4c35-abbe-fee1955a26b5" providerId="ADAL" clId="{9D585DC0-74C6-4D6D-BF39-8D2755B8B27A}" dt="2024-07-05T15:00:17.053" v="86" actId="1076"/>
          <ac:spMkLst>
            <pc:docMk/>
            <pc:sldMk cId="2805969173" sldId="313"/>
            <ac:spMk id="4" creationId="{F0E22290-DEB3-32BF-421D-75FC8498FE14}"/>
          </ac:spMkLst>
        </pc:spChg>
      </pc:sldChg>
      <pc:sldChg chg="modSp mod">
        <pc:chgData name="David Nehrenz" userId="491cf678-319b-4c35-abbe-fee1955a26b5" providerId="ADAL" clId="{9D585DC0-74C6-4D6D-BF39-8D2755B8B27A}" dt="2024-07-05T15:03:56.222" v="113" actId="1076"/>
        <pc:sldMkLst>
          <pc:docMk/>
          <pc:sldMk cId="2337790730" sldId="315"/>
        </pc:sldMkLst>
        <pc:spChg chg="mod">
          <ac:chgData name="David Nehrenz" userId="491cf678-319b-4c35-abbe-fee1955a26b5" providerId="ADAL" clId="{9D585DC0-74C6-4D6D-BF39-8D2755B8B27A}" dt="2024-07-05T15:03:56.222" v="113" actId="1076"/>
          <ac:spMkLst>
            <pc:docMk/>
            <pc:sldMk cId="2337790730" sldId="315"/>
            <ac:spMk id="4" creationId="{15A5DC6B-8AEA-D5EA-499D-4D732F0BC32F}"/>
          </ac:spMkLst>
        </pc:spChg>
      </pc:sldChg>
      <pc:sldChg chg="addSp new">
        <pc:chgData name="David Nehrenz" userId="491cf678-319b-4c35-abbe-fee1955a26b5" providerId="ADAL" clId="{9D585DC0-74C6-4D6D-BF39-8D2755B8B27A}" dt="2024-07-05T14:55:35.294" v="9"/>
        <pc:sldMkLst>
          <pc:docMk/>
          <pc:sldMk cId="2550976718" sldId="318"/>
        </pc:sldMkLst>
        <pc:picChg chg="add">
          <ac:chgData name="David Nehrenz" userId="491cf678-319b-4c35-abbe-fee1955a26b5" providerId="ADAL" clId="{9D585DC0-74C6-4D6D-BF39-8D2755B8B27A}" dt="2024-07-05T14:55:35.294" v="9"/>
          <ac:picMkLst>
            <pc:docMk/>
            <pc:sldMk cId="2550976718" sldId="318"/>
            <ac:picMk id="4" creationId="{CC33773F-2E45-7FE2-7E5F-F6035348743A}"/>
          </ac:picMkLst>
        </pc:picChg>
      </pc:sldChg>
      <pc:sldChg chg="addSp delSp modSp new mod">
        <pc:chgData name="David Nehrenz" userId="491cf678-319b-4c35-abbe-fee1955a26b5" providerId="ADAL" clId="{9D585DC0-74C6-4D6D-BF39-8D2755B8B27A}" dt="2024-07-05T15:03:44.405" v="111" actId="1076"/>
        <pc:sldMkLst>
          <pc:docMk/>
          <pc:sldMk cId="889123012" sldId="319"/>
        </pc:sldMkLst>
        <pc:spChg chg="del">
          <ac:chgData name="David Nehrenz" userId="491cf678-319b-4c35-abbe-fee1955a26b5" providerId="ADAL" clId="{9D585DC0-74C6-4D6D-BF39-8D2755B8B27A}" dt="2024-07-05T15:02:56.536" v="103" actId="478"/>
          <ac:spMkLst>
            <pc:docMk/>
            <pc:sldMk cId="889123012" sldId="319"/>
            <ac:spMk id="2" creationId="{91833A37-2344-5A79-799D-E3B5D0973976}"/>
          </ac:spMkLst>
        </pc:spChg>
        <pc:spChg chg="del">
          <ac:chgData name="David Nehrenz" userId="491cf678-319b-4c35-abbe-fee1955a26b5" providerId="ADAL" clId="{9D585DC0-74C6-4D6D-BF39-8D2755B8B27A}" dt="2024-07-05T15:02:58.952" v="104" actId="478"/>
          <ac:spMkLst>
            <pc:docMk/>
            <pc:sldMk cId="889123012" sldId="319"/>
            <ac:spMk id="3" creationId="{24A50912-BCDF-2D61-8BD2-641100714AA9}"/>
          </ac:spMkLst>
        </pc:spChg>
        <pc:spChg chg="add mod">
          <ac:chgData name="David Nehrenz" userId="491cf678-319b-4c35-abbe-fee1955a26b5" providerId="ADAL" clId="{9D585DC0-74C6-4D6D-BF39-8D2755B8B27A}" dt="2024-07-05T15:03:44.405" v="111" actId="1076"/>
          <ac:spMkLst>
            <pc:docMk/>
            <pc:sldMk cId="889123012" sldId="319"/>
            <ac:spMk id="4" creationId="{AF2F53E5-6E05-67A5-144B-B0C576919D71}"/>
          </ac:spMkLst>
        </pc:spChg>
      </pc:sldChg>
      <pc:sldChg chg="addSp delSp modSp new mod">
        <pc:chgData name="David Nehrenz" userId="491cf678-319b-4c35-abbe-fee1955a26b5" providerId="ADAL" clId="{9D585DC0-74C6-4D6D-BF39-8D2755B8B27A}" dt="2024-07-05T15:09:41.204" v="125" actId="1076"/>
        <pc:sldMkLst>
          <pc:docMk/>
          <pc:sldMk cId="4012151363" sldId="320"/>
        </pc:sldMkLst>
        <pc:spChg chg="del">
          <ac:chgData name="David Nehrenz" userId="491cf678-319b-4c35-abbe-fee1955a26b5" providerId="ADAL" clId="{9D585DC0-74C6-4D6D-BF39-8D2755B8B27A}" dt="2024-07-05T15:09:02.310" v="115"/>
          <ac:spMkLst>
            <pc:docMk/>
            <pc:sldMk cId="4012151363" sldId="320"/>
            <ac:spMk id="3" creationId="{6CAC0231-4000-E7B1-FCC4-3E166F93B454}"/>
          </ac:spMkLst>
        </pc:spChg>
        <pc:spChg chg="add del mod">
          <ac:chgData name="David Nehrenz" userId="491cf678-319b-4c35-abbe-fee1955a26b5" providerId="ADAL" clId="{9D585DC0-74C6-4D6D-BF39-8D2755B8B27A}" dt="2024-07-05T15:09:31.905" v="121"/>
          <ac:spMkLst>
            <pc:docMk/>
            <pc:sldMk cId="4012151363" sldId="320"/>
            <ac:spMk id="6" creationId="{38E59B8D-B2CB-54D7-F704-E5971C00C6EE}"/>
          </ac:spMkLst>
        </pc:spChg>
        <pc:picChg chg="add del mod">
          <ac:chgData name="David Nehrenz" userId="491cf678-319b-4c35-abbe-fee1955a26b5" providerId="ADAL" clId="{9D585DC0-74C6-4D6D-BF39-8D2755B8B27A}" dt="2024-07-05T15:09:29.545" v="120" actId="478"/>
          <ac:picMkLst>
            <pc:docMk/>
            <pc:sldMk cId="4012151363" sldId="320"/>
            <ac:picMk id="4" creationId="{088B0D14-6568-9574-11E7-8C5F059B91E0}"/>
          </ac:picMkLst>
        </pc:picChg>
        <pc:picChg chg="add mod">
          <ac:chgData name="David Nehrenz" userId="491cf678-319b-4c35-abbe-fee1955a26b5" providerId="ADAL" clId="{9D585DC0-74C6-4D6D-BF39-8D2755B8B27A}" dt="2024-07-05T15:09:41.204" v="125" actId="1076"/>
          <ac:picMkLst>
            <pc:docMk/>
            <pc:sldMk cId="4012151363" sldId="320"/>
            <ac:picMk id="7" creationId="{D2D2928F-1EA6-AE67-1CC7-66948E12FD6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7/5/2024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02889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7/5/2024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463389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7/5/2024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9752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2C184F-C869-4B57-99AC-AEEA9A0E8232}" type="datetimeFigureOut">
              <a:rPr lang="en-US" smtClean="0"/>
              <a:t>7/5/2024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475070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2C184F-C869-4B57-99AC-AEEA9A0E8232}" type="datetimeFigureOut">
              <a:rPr lang="en-US" smtClean="0"/>
              <a:t>7/5/2024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973218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2C184F-C869-4B57-99AC-AEEA9A0E8232}" type="datetimeFigureOut">
              <a:rPr lang="en-US" smtClean="0"/>
              <a:t>7/5/2024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818752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2C184F-C869-4B57-99AC-AEEA9A0E8232}" type="datetimeFigureOut">
              <a:rPr lang="en-US" smtClean="0"/>
              <a:t>7/5/2024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3306876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2C184F-C869-4B57-99AC-AEEA9A0E8232}" type="datetimeFigureOut">
              <a:rPr lang="en-US" smtClean="0"/>
              <a:t>7/5/2024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95183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2C184F-C869-4B57-99AC-AEEA9A0E8232}" type="datetimeFigureOut">
              <a:rPr lang="en-US" smtClean="0"/>
              <a:t>7/5/2024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347233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7/5/2024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1031552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F2C184F-C869-4B57-99AC-AEEA9A0E8232}" type="datetimeFigureOut">
              <a:rPr lang="en-US" smtClean="0"/>
              <a:t>7/5/2024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EBCB04-6855-493D-859B-3099503131F3}" type="slidenum">
              <a:rPr lang="en-US" smtClean="0"/>
              <a:t>‹#›</a:t>
            </a:fld>
            <a:endParaRPr lang="en-US"/>
          </a:p>
        </p:txBody>
      </p:sp>
    </p:spTree>
    <p:extLst>
      <p:ext uri="{BB962C8B-B14F-4D97-AF65-F5344CB8AC3E}">
        <p14:creationId xmlns:p14="http://schemas.microsoft.com/office/powerpoint/2010/main" val="241225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2C184F-C869-4B57-99AC-AEEA9A0E8232}" type="datetimeFigureOut">
              <a:rPr lang="en-US" smtClean="0"/>
              <a:t>7/5/2024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EBCB04-6855-493D-859B-3099503131F3}" type="slidenum">
              <a:rPr lang="en-US" smtClean="0"/>
              <a:t>‹#›</a:t>
            </a:fld>
            <a:endParaRPr lang="en-US"/>
          </a:p>
        </p:txBody>
      </p:sp>
    </p:spTree>
    <p:extLst>
      <p:ext uri="{BB962C8B-B14F-4D97-AF65-F5344CB8AC3E}">
        <p14:creationId xmlns:p14="http://schemas.microsoft.com/office/powerpoint/2010/main" val="12199658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8449" y="450414"/>
            <a:ext cx="8405446" cy="5685692"/>
          </a:xfrm>
        </p:spPr>
        <p:txBody>
          <a:bodyPr>
            <a:normAutofit/>
          </a:bodyPr>
          <a:lstStyle/>
          <a:p>
            <a:pPr marL="0" marR="0" indent="0" algn="ctr">
              <a:lnSpc>
                <a:spcPct val="107000"/>
              </a:lnSpc>
              <a:spcBef>
                <a:spcPts val="0"/>
              </a:spcBef>
              <a:spcAft>
                <a:spcPts val="0"/>
              </a:spcAft>
              <a:buNone/>
            </a:pPr>
            <a:r>
              <a:rPr lang="en-US" sz="3600" b="1" kern="100" dirty="0">
                <a:effectLst/>
                <a:latin typeface="Aptos" panose="020B0004020202020204" pitchFamily="34" charset="0"/>
                <a:ea typeface="Aptos" panose="020B0004020202020204" pitchFamily="34" charset="0"/>
                <a:cs typeface="Times New Roman" panose="02020603050405020304" pitchFamily="18" charset="0"/>
              </a:rPr>
              <a:t>THE BOOK OF EPHESIANS</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600" b="1" u="sng" kern="100" dirty="0">
                <a:effectLst/>
                <a:latin typeface="Aptos" panose="020B0004020202020204" pitchFamily="34" charset="0"/>
                <a:ea typeface="Aptos" panose="020B0004020202020204" pitchFamily="34" charset="0"/>
                <a:cs typeface="Times New Roman" panose="02020603050405020304" pitchFamily="18" charset="0"/>
              </a:rPr>
              <a:t>“We Are His Workmanship”</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Date: </a:t>
            </a:r>
            <a:r>
              <a:rPr lang="en-US" sz="3600" kern="100" dirty="0">
                <a:latin typeface="Aptos" panose="020B0004020202020204" pitchFamily="34" charset="0"/>
                <a:ea typeface="Aptos" panose="020B0004020202020204" pitchFamily="34" charset="0"/>
                <a:cs typeface="Times New Roman" panose="02020603050405020304" pitchFamily="18" charset="0"/>
              </a:rPr>
              <a:t>7</a:t>
            </a:r>
            <a:r>
              <a:rPr lang="en-US" sz="3600" kern="100" dirty="0">
                <a:effectLst/>
                <a:latin typeface="Aptos" panose="020B0004020202020204" pitchFamily="34" charset="0"/>
                <a:ea typeface="Aptos" panose="020B0004020202020204" pitchFamily="34" charset="0"/>
                <a:cs typeface="Times New Roman" panose="02020603050405020304" pitchFamily="18" charset="0"/>
              </a:rPr>
              <a:t>-7-24     Lesson: </a:t>
            </a:r>
            <a:r>
              <a:rPr lang="en-US" sz="3600" kern="100" dirty="0">
                <a:latin typeface="Aptos" panose="020B0004020202020204" pitchFamily="34" charset="0"/>
                <a:ea typeface="Aptos" panose="020B0004020202020204" pitchFamily="34" charset="0"/>
                <a:cs typeface="Times New Roman" panose="02020603050405020304" pitchFamily="18" charset="0"/>
              </a:rPr>
              <a:t>9</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Bef>
                <a:spcPts val="0"/>
              </a:spcBef>
              <a:spcAft>
                <a:spcPts val="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Pastor David Nehrenz – </a:t>
            </a:r>
          </a:p>
          <a:p>
            <a:pPr marL="0" marR="0" indent="0" algn="ctr">
              <a:lnSpc>
                <a:spcPct val="107000"/>
              </a:lnSpc>
              <a:spcBef>
                <a:spcPts val="0"/>
              </a:spcBef>
              <a:spcAft>
                <a:spcPts val="0"/>
              </a:spcAft>
              <a:buNone/>
            </a:pPr>
            <a:r>
              <a:rPr lang="en-US" sz="3600" kern="100" dirty="0">
                <a:effectLst/>
                <a:latin typeface="Aptos" panose="020B0004020202020204" pitchFamily="34" charset="0"/>
                <a:ea typeface="Aptos" panose="020B0004020202020204" pitchFamily="34" charset="0"/>
                <a:cs typeface="Times New Roman" panose="02020603050405020304" pitchFamily="18" charset="0"/>
              </a:rPr>
              <a:t>Trinity Lutheran Church – Norman, OK</a:t>
            </a:r>
          </a:p>
          <a:p>
            <a:endParaRPr lang="en-US" dirty="0"/>
          </a:p>
        </p:txBody>
      </p:sp>
      <p:pic>
        <p:nvPicPr>
          <p:cNvPr id="2" name="Picture 1">
            <a:extLst>
              <a:ext uri="{FF2B5EF4-FFF2-40B4-BE49-F238E27FC236}">
                <a16:creationId xmlns:a16="http://schemas.microsoft.com/office/drawing/2014/main" id="{96D27CA5-0A34-21EA-B9F6-5A20AF7653E5}"/>
              </a:ext>
            </a:extLst>
          </p:cNvPr>
          <p:cNvPicPr>
            <a:picLocks noChangeAspect="1"/>
          </p:cNvPicPr>
          <p:nvPr/>
        </p:nvPicPr>
        <p:blipFill>
          <a:blip r:embed="rId2"/>
          <a:stretch>
            <a:fillRect/>
          </a:stretch>
        </p:blipFill>
        <p:spPr>
          <a:xfrm>
            <a:off x="2975587" y="3542315"/>
            <a:ext cx="2865271" cy="2865271"/>
          </a:xfrm>
          <a:prstGeom prst="rect">
            <a:avLst/>
          </a:prstGeom>
        </p:spPr>
      </p:pic>
    </p:spTree>
    <p:extLst>
      <p:ext uri="{BB962C8B-B14F-4D97-AF65-F5344CB8AC3E}">
        <p14:creationId xmlns:p14="http://schemas.microsoft.com/office/powerpoint/2010/main" val="3002449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CD2657-EAD2-C6EC-B1D0-4D81F1FD4A9B}"/>
              </a:ext>
            </a:extLst>
          </p:cNvPr>
          <p:cNvPicPr>
            <a:picLocks noChangeAspect="1"/>
          </p:cNvPicPr>
          <p:nvPr/>
        </p:nvPicPr>
        <p:blipFill>
          <a:blip r:embed="rId2"/>
          <a:stretch>
            <a:fillRect/>
          </a:stretch>
        </p:blipFill>
        <p:spPr>
          <a:xfrm>
            <a:off x="1920592" y="1236745"/>
            <a:ext cx="5239679" cy="3946970"/>
          </a:xfrm>
          <a:prstGeom prst="rect">
            <a:avLst/>
          </a:prstGeom>
        </p:spPr>
      </p:pic>
    </p:spTree>
    <p:extLst>
      <p:ext uri="{BB962C8B-B14F-4D97-AF65-F5344CB8AC3E}">
        <p14:creationId xmlns:p14="http://schemas.microsoft.com/office/powerpoint/2010/main" val="3694586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9A556C1-8BC8-3931-541A-49216AE61C6B}"/>
              </a:ext>
            </a:extLst>
          </p:cNvPr>
          <p:cNvPicPr>
            <a:picLocks noChangeAspect="1"/>
          </p:cNvPicPr>
          <p:nvPr/>
        </p:nvPicPr>
        <p:blipFill>
          <a:blip r:embed="rId2"/>
          <a:stretch>
            <a:fillRect/>
          </a:stretch>
        </p:blipFill>
        <p:spPr>
          <a:xfrm>
            <a:off x="519385" y="252581"/>
            <a:ext cx="4442163" cy="3346743"/>
          </a:xfrm>
          <a:prstGeom prst="rect">
            <a:avLst/>
          </a:prstGeom>
        </p:spPr>
      </p:pic>
      <p:pic>
        <p:nvPicPr>
          <p:cNvPr id="6" name="Picture 5">
            <a:extLst>
              <a:ext uri="{FF2B5EF4-FFF2-40B4-BE49-F238E27FC236}">
                <a16:creationId xmlns:a16="http://schemas.microsoft.com/office/drawing/2014/main" id="{3772F43A-5179-3738-D7D7-4FE97F09B34A}"/>
              </a:ext>
            </a:extLst>
          </p:cNvPr>
          <p:cNvPicPr>
            <a:picLocks noChangeAspect="1"/>
          </p:cNvPicPr>
          <p:nvPr/>
        </p:nvPicPr>
        <p:blipFill>
          <a:blip r:embed="rId3"/>
          <a:stretch>
            <a:fillRect/>
          </a:stretch>
        </p:blipFill>
        <p:spPr>
          <a:xfrm>
            <a:off x="4249722" y="3176934"/>
            <a:ext cx="4442521" cy="3346743"/>
          </a:xfrm>
          <a:prstGeom prst="rect">
            <a:avLst/>
          </a:prstGeom>
        </p:spPr>
      </p:pic>
    </p:spTree>
    <p:extLst>
      <p:ext uri="{BB962C8B-B14F-4D97-AF65-F5344CB8AC3E}">
        <p14:creationId xmlns:p14="http://schemas.microsoft.com/office/powerpoint/2010/main" val="3573734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7ABC58B-5A09-E8C7-FB4A-7BFA6C24AEEF}"/>
              </a:ext>
            </a:extLst>
          </p:cNvPr>
          <p:cNvPicPr>
            <a:picLocks noChangeAspect="1"/>
          </p:cNvPicPr>
          <p:nvPr/>
        </p:nvPicPr>
        <p:blipFill>
          <a:blip r:embed="rId2"/>
          <a:stretch>
            <a:fillRect/>
          </a:stretch>
        </p:blipFill>
        <p:spPr>
          <a:xfrm>
            <a:off x="446114" y="270574"/>
            <a:ext cx="4191857" cy="3158426"/>
          </a:xfrm>
          <a:prstGeom prst="rect">
            <a:avLst/>
          </a:prstGeom>
        </p:spPr>
      </p:pic>
      <p:pic>
        <p:nvPicPr>
          <p:cNvPr id="7" name="Picture 6">
            <a:extLst>
              <a:ext uri="{FF2B5EF4-FFF2-40B4-BE49-F238E27FC236}">
                <a16:creationId xmlns:a16="http://schemas.microsoft.com/office/drawing/2014/main" id="{AAC2188D-7ECE-9226-A0F4-7306BF88800E}"/>
              </a:ext>
            </a:extLst>
          </p:cNvPr>
          <p:cNvPicPr>
            <a:picLocks noChangeAspect="1"/>
          </p:cNvPicPr>
          <p:nvPr/>
        </p:nvPicPr>
        <p:blipFill>
          <a:blip r:embed="rId3"/>
          <a:stretch>
            <a:fillRect/>
          </a:stretch>
        </p:blipFill>
        <p:spPr>
          <a:xfrm>
            <a:off x="4637971" y="3429000"/>
            <a:ext cx="3951446" cy="2976795"/>
          </a:xfrm>
          <a:prstGeom prst="rect">
            <a:avLst/>
          </a:prstGeom>
        </p:spPr>
      </p:pic>
    </p:spTree>
    <p:extLst>
      <p:ext uri="{BB962C8B-B14F-4D97-AF65-F5344CB8AC3E}">
        <p14:creationId xmlns:p14="http://schemas.microsoft.com/office/powerpoint/2010/main" val="4208322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21E2659-E8C2-EF70-C36B-73746CBA8AA1}"/>
              </a:ext>
            </a:extLst>
          </p:cNvPr>
          <p:cNvPicPr>
            <a:picLocks noChangeAspect="1"/>
          </p:cNvPicPr>
          <p:nvPr/>
        </p:nvPicPr>
        <p:blipFill>
          <a:blip r:embed="rId2"/>
          <a:stretch>
            <a:fillRect/>
          </a:stretch>
        </p:blipFill>
        <p:spPr>
          <a:xfrm>
            <a:off x="1196228" y="1026745"/>
            <a:ext cx="6409524" cy="4828571"/>
          </a:xfrm>
          <a:prstGeom prst="rect">
            <a:avLst/>
          </a:prstGeom>
        </p:spPr>
      </p:pic>
    </p:spTree>
    <p:extLst>
      <p:ext uri="{BB962C8B-B14F-4D97-AF65-F5344CB8AC3E}">
        <p14:creationId xmlns:p14="http://schemas.microsoft.com/office/powerpoint/2010/main" val="2196103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69376D6F-082A-FF78-BEE9-CCEF8674A8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337" y="224010"/>
            <a:ext cx="4434209" cy="3336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a:extLst>
              <a:ext uri="{FF2B5EF4-FFF2-40B4-BE49-F238E27FC236}">
                <a16:creationId xmlns:a16="http://schemas.microsoft.com/office/drawing/2014/main" id="{E069F00B-35AB-FF5B-AB5E-CCCA1B120A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7466" y="3391492"/>
            <a:ext cx="4214070" cy="3170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23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B74AA2F-F4B4-F3A5-2026-9C77E9E165AF}"/>
              </a:ext>
            </a:extLst>
          </p:cNvPr>
          <p:cNvPicPr>
            <a:picLocks noChangeAspect="1"/>
          </p:cNvPicPr>
          <p:nvPr/>
        </p:nvPicPr>
        <p:blipFill>
          <a:blip r:embed="rId2"/>
          <a:stretch>
            <a:fillRect/>
          </a:stretch>
        </p:blipFill>
        <p:spPr>
          <a:xfrm>
            <a:off x="421382" y="381093"/>
            <a:ext cx="4370084" cy="3291918"/>
          </a:xfrm>
          <a:prstGeom prst="rect">
            <a:avLst/>
          </a:prstGeom>
        </p:spPr>
      </p:pic>
      <p:pic>
        <p:nvPicPr>
          <p:cNvPr id="6146" name="Picture 2">
            <a:extLst>
              <a:ext uri="{FF2B5EF4-FFF2-40B4-BE49-F238E27FC236}">
                <a16:creationId xmlns:a16="http://schemas.microsoft.com/office/drawing/2014/main" id="{1EDEE438-609F-AF2E-9D2A-7780301EAB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5137" y="3817390"/>
            <a:ext cx="3560476" cy="2678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3129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211811"/>
            <a:ext cx="8686800" cy="6056915"/>
          </a:xfrm>
          <a:prstGeom prst="rect">
            <a:avLst/>
          </a:prstGeom>
          <a:noFill/>
        </p:spPr>
        <p:txBody>
          <a:bodyPr wrap="square" rtlCol="0">
            <a:spAutoFit/>
          </a:bodyPr>
          <a:lstStyle/>
          <a:p>
            <a:pPr marL="0" marR="0" algn="ctr">
              <a:lnSpc>
                <a:spcPct val="107000"/>
              </a:lnSpc>
              <a:spcBef>
                <a:spcPts val="0"/>
              </a:spcBef>
              <a:spcAft>
                <a:spcPts val="800"/>
              </a:spcAft>
            </a:pPr>
            <a:r>
              <a:rPr lang="en-US" b="1" u="heavy" kern="100" dirty="0">
                <a:effectLst/>
                <a:latin typeface="Aptos" panose="020B0004020202020204" pitchFamily="34" charset="0"/>
                <a:ea typeface="Aptos" panose="020B0004020202020204" pitchFamily="34" charset="0"/>
                <a:cs typeface="Times New Roman" panose="02020603050405020304" pitchFamily="18" charset="0"/>
              </a:rPr>
              <a:t>LAW</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80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(1)  And </a:t>
            </a:r>
            <a:r>
              <a:rPr lang="en-US" sz="2000" u="heavy" kern="100" dirty="0">
                <a:effectLst/>
                <a:latin typeface="Aptos" panose="020B0004020202020204" pitchFamily="34" charset="0"/>
                <a:ea typeface="Aptos" panose="020B0004020202020204" pitchFamily="34" charset="0"/>
                <a:cs typeface="Times New Roman" panose="02020603050405020304" pitchFamily="18" charset="0"/>
              </a:rPr>
              <a:t>you were dead in</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the trespasses and sins </a:t>
            </a:r>
          </a:p>
          <a:p>
            <a:pPr marL="0" marR="0" algn="ctr">
              <a:lnSpc>
                <a:spcPct val="107000"/>
              </a:lnSpc>
              <a:spcBef>
                <a:spcPts val="0"/>
              </a:spcBef>
              <a:spcAft>
                <a:spcPts val="80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(2) in which you once walked, following </a:t>
            </a:r>
            <a:r>
              <a:rPr lang="en-US" sz="2000" u="heavy" kern="100" dirty="0">
                <a:effectLst/>
                <a:latin typeface="Aptos" panose="020B0004020202020204" pitchFamily="34" charset="0"/>
                <a:ea typeface="Aptos" panose="020B0004020202020204" pitchFamily="34" charset="0"/>
                <a:cs typeface="Times New Roman" panose="02020603050405020304" pitchFamily="18" charset="0"/>
              </a:rPr>
              <a:t>the course of this world,</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following </a:t>
            </a:r>
            <a:r>
              <a:rPr lang="en-US" sz="2000" u="heavy" kern="100" dirty="0">
                <a:effectLst/>
                <a:latin typeface="Aptos" panose="020B0004020202020204" pitchFamily="34" charset="0"/>
                <a:ea typeface="Aptos" panose="020B0004020202020204" pitchFamily="34" charset="0"/>
                <a:cs typeface="Times New Roman" panose="02020603050405020304" pitchFamily="18" charset="0"/>
              </a:rPr>
              <a:t>the prince of the power of the air, the spirit </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that is now at work in </a:t>
            </a:r>
            <a:r>
              <a:rPr lang="en-US" sz="2000" u="heavy" kern="100" dirty="0">
                <a:effectLst/>
                <a:latin typeface="Aptos" panose="020B0004020202020204" pitchFamily="34" charset="0"/>
                <a:ea typeface="Aptos" panose="020B0004020202020204" pitchFamily="34" charset="0"/>
                <a:cs typeface="Times New Roman" panose="02020603050405020304" pitchFamily="18" charset="0"/>
              </a:rPr>
              <a:t>the sons of disobedience—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80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(3) among whom </a:t>
            </a:r>
            <a:r>
              <a:rPr lang="en-US" sz="2000" u="heavy" kern="100" dirty="0">
                <a:effectLst/>
                <a:latin typeface="Aptos" panose="020B0004020202020204" pitchFamily="34" charset="0"/>
                <a:ea typeface="Aptos" panose="020B0004020202020204" pitchFamily="34" charset="0"/>
                <a:cs typeface="Times New Roman" panose="02020603050405020304" pitchFamily="18" charset="0"/>
              </a:rPr>
              <a:t>we all once lived</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in the passions of our flesh, carrying out the desires of the body and the mind, and were </a:t>
            </a:r>
            <a:r>
              <a:rPr lang="en-US" sz="2000" u="heavy" kern="100" dirty="0">
                <a:effectLst/>
                <a:latin typeface="Aptos" panose="020B0004020202020204" pitchFamily="34" charset="0"/>
                <a:ea typeface="Aptos" panose="020B0004020202020204" pitchFamily="34" charset="0"/>
                <a:cs typeface="Times New Roman" panose="02020603050405020304" pitchFamily="18" charset="0"/>
              </a:rPr>
              <a:t>by nature children of wrath, like the rest of mankind.</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gn="ctr">
              <a:lnSpc>
                <a:spcPct val="107000"/>
              </a:lnSpc>
              <a:spcBef>
                <a:spcPts val="0"/>
              </a:spcBef>
              <a:spcAft>
                <a:spcPts val="0"/>
              </a:spcAft>
            </a:pPr>
            <a:r>
              <a:rPr lang="en-US" sz="2000" b="1" u="heavy" kern="100" dirty="0">
                <a:effectLst/>
                <a:latin typeface="Aptos" panose="020B0004020202020204" pitchFamily="34" charset="0"/>
                <a:ea typeface="Aptos" panose="020B0004020202020204" pitchFamily="34" charset="0"/>
                <a:cs typeface="Times New Roman" panose="02020603050405020304" pitchFamily="18" charset="0"/>
              </a:rPr>
              <a:t>NOTES: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This is an apt description of our enemies:</a:t>
            </a:r>
          </a:p>
          <a:p>
            <a:pPr marL="0" marR="0" algn="ctr">
              <a:lnSpc>
                <a:spcPct val="107000"/>
              </a:lnSpc>
              <a:spcBef>
                <a:spcPts val="0"/>
              </a:spcBef>
              <a:spcAft>
                <a:spcPts val="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The devil, the world and our own sinful flesh</a:t>
            </a:r>
          </a:p>
          <a:p>
            <a:pPr marL="0" marR="0" algn="ctr">
              <a:lnSpc>
                <a:spcPct val="107000"/>
              </a:lnSpc>
              <a:spcBef>
                <a:spcPts val="0"/>
              </a:spcBef>
              <a:spcAft>
                <a:spcPts val="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gn="ctr">
              <a:lnSpc>
                <a:spcPct val="107000"/>
              </a:lnSpc>
              <a:spcBef>
                <a:spcPts val="0"/>
              </a:spcBef>
              <a:spcAft>
                <a:spcPts val="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(Job 1:6;   Ps 51:5;  Is 14:12-15;   </a:t>
            </a:r>
            <a:r>
              <a:rPr lang="en-US" sz="2000" b="1" kern="100" dirty="0" err="1">
                <a:effectLst/>
                <a:latin typeface="Aptos" panose="020B0004020202020204" pitchFamily="34" charset="0"/>
                <a:ea typeface="Aptos" panose="020B0004020202020204" pitchFamily="34" charset="0"/>
                <a:cs typeface="Times New Roman" panose="02020603050405020304" pitchFamily="18" charset="0"/>
              </a:rPr>
              <a:t>Ezek</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28:1;  </a:t>
            </a:r>
          </a:p>
          <a:p>
            <a:pPr marL="0" marR="0" algn="ctr">
              <a:lnSpc>
                <a:spcPct val="107000"/>
              </a:lnSpc>
              <a:spcBef>
                <a:spcPts val="0"/>
              </a:spcBef>
              <a:spcAft>
                <a:spcPts val="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Mt 8:22;   Lk 15:24;   Jn 5:24,25;  12:31;  14:30;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Rom 1:18-20;   2:5;  5:12-21;  6:23;  7:9,10;  9:22; 11:30; 12:2;                                              1 Cor 6:11;  Gal 5:16;    Eph 5:6;   Col 2:7-13;   3:5-7;   Titus 3:3;  </a:t>
            </a:r>
          </a:p>
          <a:p>
            <a:pPr marL="0" marR="0" algn="ctr">
              <a:lnSpc>
                <a:spcPct val="107000"/>
              </a:lnSpc>
              <a:spcBef>
                <a:spcPts val="0"/>
              </a:spcBef>
              <a:spcAft>
                <a:spcPts val="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1 Pet 1:14;  4:3;   2 Pet 2:14;   Rev 9:11)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3761380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8455" y="208174"/>
            <a:ext cx="8650704" cy="6295057"/>
          </a:xfrm>
          <a:prstGeom prst="rect">
            <a:avLst/>
          </a:prstGeom>
          <a:noFill/>
        </p:spPr>
        <p:txBody>
          <a:bodyPr wrap="square" rtlCol="0">
            <a:spAutoFit/>
          </a:bodyPr>
          <a:lstStyle/>
          <a:p>
            <a:pPr marL="0" marR="0" algn="ctr">
              <a:lnSpc>
                <a:spcPct val="107000"/>
              </a:lnSpc>
              <a:spcBef>
                <a:spcPts val="0"/>
              </a:spcBef>
              <a:spcAft>
                <a:spcPts val="800"/>
              </a:spcAft>
            </a:pPr>
            <a:r>
              <a:rPr lang="en-US" sz="2000" b="1" u="heavy" kern="100" dirty="0">
                <a:effectLst/>
                <a:latin typeface="Aptos" panose="020B0004020202020204" pitchFamily="34" charset="0"/>
                <a:ea typeface="Aptos" panose="020B0004020202020204" pitchFamily="34" charset="0"/>
                <a:cs typeface="Times New Roman" panose="02020603050405020304" pitchFamily="18" charset="0"/>
              </a:rPr>
              <a:t>GOSPEL</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80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(4)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But God, being rich in mercy, because of the great love with which he loved us,</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gn="ctr">
              <a:lnSpc>
                <a:spcPct val="107000"/>
              </a:lnSpc>
              <a:spcBef>
                <a:spcPts val="0"/>
              </a:spcBef>
              <a:spcAft>
                <a:spcPts val="80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(5) even when we were dead in our trespasses, made us alive together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with Christ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80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by grace you have been saved—</a:t>
            </a:r>
          </a:p>
          <a:p>
            <a:pPr marL="0" marR="0" algn="ctr">
              <a:lnSpc>
                <a:spcPct val="107000"/>
              </a:lnSpc>
              <a:spcBef>
                <a:spcPts val="0"/>
              </a:spcBef>
              <a:spcAft>
                <a:spcPts val="80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(6) and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raised us up with him and seated us with him in the heavenly places in Christ Jesus,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80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 (7) so that in the coming ages</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he might show the immeasurable riches of his grace in kindness toward us in Christ Jesus.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2000" b="1" u="heavy" kern="100" dirty="0">
                <a:effectLst/>
                <a:latin typeface="Aptos" panose="020B0004020202020204" pitchFamily="34" charset="0"/>
                <a:ea typeface="Aptos" panose="020B0004020202020204" pitchFamily="34" charset="0"/>
                <a:cs typeface="Times New Roman" panose="02020603050405020304" pitchFamily="18" charset="0"/>
              </a:rPr>
              <a:t>NOTES: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This is an apt description of our friends:</a:t>
            </a:r>
          </a:p>
          <a:p>
            <a:pPr marL="0" marR="0" algn="ctr">
              <a:lnSpc>
                <a:spcPct val="107000"/>
              </a:lnSpc>
              <a:spcBef>
                <a:spcPts val="0"/>
              </a:spcBef>
              <a:spcAft>
                <a:spcPts val="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God the Father, Christ Jesus His Son, the Holy Spirit our Counselor</a:t>
            </a:r>
          </a:p>
          <a:p>
            <a:pPr marL="0" marR="0" algn="ctr">
              <a:lnSpc>
                <a:spcPct val="107000"/>
              </a:lnSpc>
              <a:spcBef>
                <a:spcPts val="0"/>
              </a:spcBef>
              <a:spcAft>
                <a:spcPts val="0"/>
              </a:spcAft>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gn="ctr">
              <a:lnSpc>
                <a:spcPct val="107000"/>
              </a:lnSpc>
              <a:spcBef>
                <a:spcPts val="0"/>
              </a:spcBef>
              <a:spcAft>
                <a:spcPts val="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(Ps 103:12;    Mk 10:30;   Jn 5:24;  14:19;     Ac 15:11;  </a:t>
            </a:r>
          </a:p>
          <a:p>
            <a:pPr marL="0" marR="0" algn="ctr">
              <a:lnSpc>
                <a:spcPct val="107000"/>
              </a:lnSpc>
              <a:spcBef>
                <a:spcPts val="0"/>
              </a:spcBef>
              <a:spcAft>
                <a:spcPts val="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Rom 2:4;  5:6-10;   6:1-11; 10:12;      </a:t>
            </a:r>
          </a:p>
          <a:p>
            <a:pPr marL="0" marR="0" algn="ctr">
              <a:lnSpc>
                <a:spcPct val="107000"/>
              </a:lnSpc>
              <a:spcBef>
                <a:spcPts val="0"/>
              </a:spcBef>
              <a:spcAft>
                <a:spcPts val="0"/>
              </a:spcAf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2 Cor 4:14;    </a:t>
            </a:r>
            <a:r>
              <a:rPr lang="en-US" sz="2000" b="1" kern="100" dirty="0" err="1">
                <a:effectLst/>
                <a:latin typeface="Aptos" panose="020B0004020202020204" pitchFamily="34" charset="0"/>
                <a:ea typeface="Aptos" panose="020B0004020202020204" pitchFamily="34" charset="0"/>
                <a:cs typeface="Times New Roman" panose="02020603050405020304" pitchFamily="18" charset="0"/>
              </a:rPr>
              <a:t>Php</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3:20;   Col 2:12,13;   3:1;   Titus 3:4,5;    Rev 3:21;  20:4)</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950670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0E22290-DEB3-32BF-421D-75FC8498FE14}"/>
              </a:ext>
            </a:extLst>
          </p:cNvPr>
          <p:cNvSpPr txBox="1"/>
          <p:nvPr/>
        </p:nvSpPr>
        <p:spPr>
          <a:xfrm>
            <a:off x="188728" y="111955"/>
            <a:ext cx="8692116" cy="6401561"/>
          </a:xfrm>
          <a:prstGeom prst="rect">
            <a:avLst/>
          </a:prstGeom>
          <a:noFill/>
        </p:spPr>
        <p:txBody>
          <a:bodyPr wrap="square" rtlCol="0">
            <a:spAutoFit/>
          </a:bodyPr>
          <a:lstStyle/>
          <a:p>
            <a:pPr marL="0" marR="0" algn="ctr">
              <a:lnSpc>
                <a:spcPct val="107000"/>
              </a:lnSpc>
              <a:spcBef>
                <a:spcPts val="0"/>
              </a:spcBef>
              <a:spcAft>
                <a:spcPts val="0"/>
              </a:spcAf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STUDY HELPS                         </a:t>
            </a:r>
          </a:p>
          <a:p>
            <a:pPr marL="0" marR="0" algn="ctr">
              <a:lnSpc>
                <a:spcPct val="107000"/>
              </a:lnSpc>
              <a:spcBef>
                <a:spcPts val="0"/>
              </a:spcBef>
              <a:spcAft>
                <a:spcPts val="0"/>
              </a:spcAf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 LUTHER’S SMALL CATECHISM  </a:t>
            </a:r>
          </a:p>
          <a:p>
            <a:pPr marL="0" marR="0" algn="ctr">
              <a:lnSpc>
                <a:spcPct val="107000"/>
              </a:lnSpc>
              <a:spcBef>
                <a:spcPts val="0"/>
              </a:spcBef>
              <a:spcAft>
                <a:spcPts val="0"/>
              </a:spcAf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 The Lord’s Prayer - THE THIRD PETITION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Thy will be done on earth as it is in heaven.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What does this mean?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The good and gracious will of God is done indeed without our prayer. </a:t>
            </a:r>
          </a:p>
          <a:p>
            <a:pPr marL="0" marR="0" algn="ctr">
              <a:lnSpc>
                <a:spcPct val="107000"/>
              </a:lnSpc>
              <a:spcBef>
                <a:spcPts val="0"/>
              </a:spcBef>
              <a:spcAft>
                <a:spcPts val="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But we pray in this petition that it may be done among us also. </a:t>
            </a:r>
          </a:p>
          <a:p>
            <a:pPr marL="0" marR="0" algn="ctr">
              <a:lnSpc>
                <a:spcPct val="107000"/>
              </a:lnSpc>
              <a:spcBef>
                <a:spcPts val="0"/>
              </a:spcBef>
              <a:spcAft>
                <a:spcPts val="0"/>
              </a:spcAft>
            </a:pP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How is this done?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When God breaks and hinders every evil counsel and will that would not let us hallow the name of God nor let His kingdom come, such as the will of the devil, the world, and our flesh.</a:t>
            </a:r>
          </a:p>
          <a:p>
            <a:pPr marL="0" marR="0" algn="ctr">
              <a:lnSpc>
                <a:spcPct val="107000"/>
              </a:lnSpc>
              <a:spcBef>
                <a:spcPts val="0"/>
              </a:spcBef>
              <a:spcAft>
                <a:spcPts val="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 Instead, He strengthens and keeps us steadfast in His Word and in faith until we die. </a:t>
            </a:r>
          </a:p>
          <a:p>
            <a:pPr marL="0" marR="0" algn="ctr">
              <a:lnSpc>
                <a:spcPct val="107000"/>
              </a:lnSpc>
              <a:spcBef>
                <a:spcPts val="0"/>
              </a:spcBef>
              <a:spcAft>
                <a:spcPts val="0"/>
              </a:spcAft>
            </a:pPr>
            <a:r>
              <a:rPr lang="en-US" sz="2400" kern="100" dirty="0">
                <a:effectLst/>
                <a:latin typeface="Aptos" panose="020B0004020202020204" pitchFamily="34" charset="0"/>
                <a:ea typeface="Aptos" panose="020B0004020202020204" pitchFamily="34" charset="0"/>
                <a:cs typeface="Times New Roman" panose="02020603050405020304" pitchFamily="18" charset="0"/>
              </a:rPr>
              <a:t>This is His gracious and good will.</a:t>
            </a:r>
          </a:p>
        </p:txBody>
      </p:sp>
    </p:spTree>
    <p:extLst>
      <p:ext uri="{BB962C8B-B14F-4D97-AF65-F5344CB8AC3E}">
        <p14:creationId xmlns:p14="http://schemas.microsoft.com/office/powerpoint/2010/main" val="2805969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A5DC6B-8AEA-D5EA-499D-4D732F0BC32F}"/>
              </a:ext>
            </a:extLst>
          </p:cNvPr>
          <p:cNvSpPr txBox="1"/>
          <p:nvPr/>
        </p:nvSpPr>
        <p:spPr>
          <a:xfrm>
            <a:off x="249863" y="711347"/>
            <a:ext cx="8724015" cy="5352747"/>
          </a:xfrm>
          <a:prstGeom prst="rect">
            <a:avLst/>
          </a:prstGeom>
          <a:noFill/>
        </p:spPr>
        <p:txBody>
          <a:bodyPr wrap="square" rtlCol="0">
            <a:spAutoFit/>
          </a:bodyPr>
          <a:lstStyle/>
          <a:p>
            <a:pPr marL="0" marR="0" algn="ctr">
              <a:lnSpc>
                <a:spcPct val="107000"/>
              </a:lnSpc>
              <a:spcBef>
                <a:spcPts val="0"/>
              </a:spcBef>
              <a:spcAft>
                <a:spcPts val="0"/>
              </a:spcAf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THE LARGE CATECHISM - THE THIRD PETITION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Note:</a:t>
            </a:r>
            <a:r>
              <a:rPr lang="en-US" sz="1600" i="1" kern="100" dirty="0">
                <a:effectLst/>
                <a:latin typeface="Aptos" panose="020B0004020202020204" pitchFamily="34" charset="0"/>
                <a:ea typeface="Aptos" panose="020B0004020202020204" pitchFamily="34" charset="0"/>
                <a:cs typeface="Times New Roman" panose="02020603050405020304" pitchFamily="18" charset="0"/>
              </a:rPr>
              <a:t> “By faith we cling to God’s holy name and His holy kingdom. But evil opposes us and tries to snatch God’s kingdom from us. Luther says we pray that God will work His will among us and protect and keep us safe from our old sinful flesh and from all the evil in the world. The devil will spare no effort to make us fall away from God’s kingdom. We Christians bear a holy cross: temptations, dangers, and intense struggle throughout our life. It is foolish for us to think that a Christian’s life is easy. Therefore, we ask God to work His gracious will for us and to provide us with the strength we need.”</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gn="ctr">
              <a:lnSpc>
                <a:spcPct val="107000"/>
              </a:lnSpc>
              <a:spcBef>
                <a:spcPts val="0"/>
              </a:spcBef>
              <a:spcAft>
                <a:spcPts val="0"/>
              </a:spcAf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[59] Thy will be done on earth as it is in heaven. [60] So far we have prayed that </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God’s name</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be honored by us and that His kingdom triumph among us. In these two points is summed up all that deals </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with God’s honor</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and our salvation. We receive </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God </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as our own and all His riches. But now arises a need that is just as great: we must firmly keep </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God’s honor</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and our salvation, and not allow ourselves to be torn from them. [61] In a good government it is not only necessary that there be those who build and govern well. It is also necessary to have those who defend, offer protection, and maintain it firmly. So in </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God’s kingdom,</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although we have prayed for the greatest need—</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 for the Gospel, faith, and the Holy Spirit,</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that He may govern us and redeem us from the devil’s power— we must also pray that </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God’s will be done</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For there will be strange events if we are to abide in </a:t>
            </a:r>
            <a:r>
              <a:rPr lang="en-US" sz="1600" b="1" kern="100" dirty="0">
                <a:effectLst/>
                <a:latin typeface="Aptos" panose="020B0004020202020204" pitchFamily="34" charset="0"/>
                <a:ea typeface="Aptos" panose="020B0004020202020204" pitchFamily="34" charset="0"/>
                <a:cs typeface="Times New Roman" panose="02020603050405020304" pitchFamily="18" charset="0"/>
              </a:rPr>
              <a:t>God’s will.</a:t>
            </a:r>
            <a:r>
              <a:rPr lang="en-US" sz="1600" kern="100" dirty="0">
                <a:effectLst/>
                <a:latin typeface="Aptos" panose="020B0004020202020204" pitchFamily="34" charset="0"/>
                <a:ea typeface="Aptos" panose="020B0004020202020204" pitchFamily="34" charset="0"/>
                <a:cs typeface="Times New Roman" panose="02020603050405020304" pitchFamily="18" charset="0"/>
              </a:rPr>
              <a:t> We shall have to suffer many thrusts and blows on that account from everything that seeks to oppose and prevent the fulfillment of the first two petitions.</a:t>
            </a:r>
          </a:p>
        </p:txBody>
      </p:sp>
    </p:spTree>
    <p:extLst>
      <p:ext uri="{BB962C8B-B14F-4D97-AF65-F5344CB8AC3E}">
        <p14:creationId xmlns:p14="http://schemas.microsoft.com/office/powerpoint/2010/main" val="2337790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E0D985-15E8-B6BA-354D-82B2F333AA36}"/>
              </a:ext>
            </a:extLst>
          </p:cNvPr>
          <p:cNvPicPr>
            <a:picLocks noChangeAspect="1"/>
          </p:cNvPicPr>
          <p:nvPr/>
        </p:nvPicPr>
        <p:blipFill>
          <a:blip r:embed="rId2"/>
          <a:stretch>
            <a:fillRect/>
          </a:stretch>
        </p:blipFill>
        <p:spPr>
          <a:xfrm>
            <a:off x="390449" y="664533"/>
            <a:ext cx="8588745" cy="4831169"/>
          </a:xfrm>
          <a:prstGeom prst="rect">
            <a:avLst/>
          </a:prstGeom>
        </p:spPr>
      </p:pic>
    </p:spTree>
    <p:extLst>
      <p:ext uri="{BB962C8B-B14F-4D97-AF65-F5344CB8AC3E}">
        <p14:creationId xmlns:p14="http://schemas.microsoft.com/office/powerpoint/2010/main" val="754767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F2F53E5-6E05-67A5-144B-B0C576919D71}"/>
              </a:ext>
            </a:extLst>
          </p:cNvPr>
          <p:cNvSpPr txBox="1"/>
          <p:nvPr/>
        </p:nvSpPr>
        <p:spPr>
          <a:xfrm>
            <a:off x="276447" y="414671"/>
            <a:ext cx="8367823" cy="5682005"/>
          </a:xfrm>
          <a:prstGeom prst="rect">
            <a:avLst/>
          </a:prstGeom>
          <a:noFill/>
        </p:spPr>
        <p:txBody>
          <a:bodyPr wrap="square" rtlCol="0">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kumimoji="0" lang="en-US"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US" sz="16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[62] No one can believe how the devil opposes and resists these prayers. He cannot allow anyone to teach or to believe rightly. It hurts him beyond measure to have his lies and abominations exposed, which have been honored under the most fancy, sham uses of the divine name. It hurts him when he himself is disgraced, is driven out of the heart, and has to let a breach be made in his kingdom. Therefore, he chafes and rages as a fierce enemy with all his power and might. He marshals all his subjects and, in addition, enlists the world and our own flesh as his allies. [63] For our flesh is in itself lazy and inclined to evil [Romans 7: 18], even though we have accepted and believe </a:t>
            </a:r>
            <a:r>
              <a:rPr kumimoji="0" lang="en-US" sz="16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God’s Word.</a:t>
            </a:r>
            <a:r>
              <a:rPr kumimoji="0" lang="en-US" sz="16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The world, however, is perverse and wicked. So he provokes the world against us, fans and stirs the fire, so that he may hinder and drive us back, cause us to fall, and again bring us under his power [2 Corinthians 2: 11; 1 Timothy 3: 6– 7]. [64]</a:t>
            </a:r>
          </a:p>
          <a:p>
            <a:pPr marL="0" marR="0" lvl="0" indent="0" algn="ctr" defTabSz="914400" rtl="0" eaLnBrk="1" fontAlgn="auto" latinLnBrk="0" hangingPunct="1">
              <a:lnSpc>
                <a:spcPct val="107000"/>
              </a:lnSpc>
              <a:spcBef>
                <a:spcPts val="0"/>
              </a:spcBef>
              <a:spcAft>
                <a:spcPts val="0"/>
              </a:spcAft>
              <a:buClrTx/>
              <a:buSzTx/>
              <a:buFontTx/>
              <a:buNone/>
              <a:tabLst/>
              <a:defRPr/>
            </a:pPr>
            <a:endParaRPr kumimoji="0" lang="en-US" sz="16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16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Such is all his will, mind, and thought. He strives for this day and night and never rests a moment. He uses all arts, wiles, ways, and means that he can invent. [65] If we would be Christians, therefore, we must surely expect and count on having the devil with all his angels and the world as our enemies [Matthew 25: 41; Revelation 12: 9]. They will bring every possible misfortune and grief upon us. For where </a:t>
            </a:r>
            <a:r>
              <a:rPr kumimoji="0" lang="en-US" sz="16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God’s Word</a:t>
            </a:r>
            <a:r>
              <a:rPr kumimoji="0" lang="en-US" sz="16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is preached, accepted, or believed and produces fruit, there the holy cross cannot be missing [Acts 14: 22]. And let no one think that he shall have peace [Matthew 10: 34]. He must risk whatever he has upon earth— possessions, honor, house and estate, wife and children, body and life.</a:t>
            </a:r>
          </a:p>
        </p:txBody>
      </p:sp>
    </p:spTree>
    <p:extLst>
      <p:ext uri="{BB962C8B-B14F-4D97-AF65-F5344CB8AC3E}">
        <p14:creationId xmlns:p14="http://schemas.microsoft.com/office/powerpoint/2010/main" val="8891230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5354" y="360602"/>
            <a:ext cx="8692537" cy="6011646"/>
          </a:xfrm>
          <a:prstGeom prst="rect">
            <a:avLst/>
          </a:prstGeom>
          <a:noFill/>
        </p:spPr>
        <p:txBody>
          <a:bodyPr wrap="square" rtlCol="0">
            <a:spAutoFit/>
          </a:bodyPr>
          <a:lstStyle/>
          <a:p>
            <a:pPr marL="0" marR="0" algn="ctr">
              <a:lnSpc>
                <a:spcPct val="107000"/>
              </a:lnSpc>
              <a:spcBef>
                <a:spcPts val="0"/>
              </a:spcBef>
              <a:spcAft>
                <a:spcPts val="0"/>
              </a:spcAft>
            </a:pPr>
            <a:r>
              <a:rPr lang="en-US" sz="1500" kern="100" dirty="0">
                <a:effectLst/>
                <a:latin typeface="Aptos" panose="020B0004020202020204" pitchFamily="34" charset="0"/>
                <a:ea typeface="Aptos" panose="020B0004020202020204" pitchFamily="34" charset="0"/>
                <a:cs typeface="Times New Roman" panose="02020603050405020304" pitchFamily="18" charset="0"/>
              </a:rPr>
              <a:t> [66] Now, this hurts our flesh and the old Adam [Ephesians 4: 22]. The test is to be steadfast and to suffer with patience [James 5: 7– 8] in whatever way we are assaulted, and to let go whatever is taken from us [1 Peter 2: 20– 21]. [67] So there is just as great a need, as in all the other petitions, that we pray without ceasing, “</a:t>
            </a:r>
            <a:r>
              <a:rPr lang="en-US" sz="1500" b="1" kern="100" dirty="0">
                <a:effectLst/>
                <a:latin typeface="Aptos" panose="020B0004020202020204" pitchFamily="34" charset="0"/>
                <a:ea typeface="Aptos" panose="020B0004020202020204" pitchFamily="34" charset="0"/>
                <a:cs typeface="Times New Roman" panose="02020603050405020304" pitchFamily="18" charset="0"/>
              </a:rPr>
              <a:t>Dear Father,</a:t>
            </a:r>
            <a:r>
              <a:rPr lang="en-US" sz="1500" kern="100" dirty="0">
                <a:effectLst/>
                <a:latin typeface="Aptos" panose="020B0004020202020204" pitchFamily="34" charset="0"/>
                <a:ea typeface="Aptos" panose="020B0004020202020204" pitchFamily="34" charset="0"/>
                <a:cs typeface="Times New Roman" panose="02020603050405020304" pitchFamily="18" charset="0"/>
              </a:rPr>
              <a:t> Your will be done, not the devil’s will or our enemies’ or anything that would persecute and suppress </a:t>
            </a:r>
            <a:r>
              <a:rPr lang="en-US" sz="1500" b="1" kern="100" dirty="0">
                <a:effectLst/>
                <a:latin typeface="Aptos" panose="020B0004020202020204" pitchFamily="34" charset="0"/>
                <a:ea typeface="Aptos" panose="020B0004020202020204" pitchFamily="34" charset="0"/>
                <a:cs typeface="Times New Roman" panose="02020603050405020304" pitchFamily="18" charset="0"/>
              </a:rPr>
              <a:t>Your holy Word or hinder Your kingdom</a:t>
            </a:r>
            <a:r>
              <a:rPr lang="en-US" sz="1500" kern="100" dirty="0">
                <a:effectLst/>
                <a:latin typeface="Aptos" panose="020B0004020202020204" pitchFamily="34" charset="0"/>
                <a:ea typeface="Aptos" panose="020B0004020202020204" pitchFamily="34" charset="0"/>
                <a:cs typeface="Times New Roman" panose="02020603050405020304" pitchFamily="18" charset="0"/>
              </a:rPr>
              <a:t>. Grant that we may bear with patience and overcome whatever is to be endured because </a:t>
            </a:r>
            <a:r>
              <a:rPr lang="en-US" sz="1500" b="1" kern="100" dirty="0">
                <a:effectLst/>
                <a:latin typeface="Aptos" panose="020B0004020202020204" pitchFamily="34" charset="0"/>
                <a:ea typeface="Aptos" panose="020B0004020202020204" pitchFamily="34" charset="0"/>
                <a:cs typeface="Times New Roman" panose="02020603050405020304" pitchFamily="18" charset="0"/>
              </a:rPr>
              <a:t>of Your Word and kingdom,</a:t>
            </a:r>
            <a:r>
              <a:rPr lang="en-US" sz="1500" kern="100" dirty="0">
                <a:effectLst/>
                <a:latin typeface="Aptos" panose="020B0004020202020204" pitchFamily="34" charset="0"/>
                <a:ea typeface="Aptos" panose="020B0004020202020204" pitchFamily="34" charset="0"/>
                <a:cs typeface="Times New Roman" panose="02020603050405020304" pitchFamily="18" charset="0"/>
              </a:rPr>
              <a:t> so that our poor flesh may not yield or fall away because of weakness or sluggishness.”</a:t>
            </a:r>
          </a:p>
          <a:p>
            <a:pPr marL="0" marR="0" algn="ctr">
              <a:lnSpc>
                <a:spcPct val="107000"/>
              </a:lnSpc>
              <a:spcBef>
                <a:spcPts val="0"/>
              </a:spcBef>
              <a:spcAft>
                <a:spcPts val="0"/>
              </a:spcAft>
            </a:pP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07000"/>
              </a:lnSpc>
              <a:spcBef>
                <a:spcPts val="0"/>
              </a:spcBef>
              <a:spcAft>
                <a:spcPts val="0"/>
              </a:spcAft>
            </a:pPr>
            <a:r>
              <a:rPr lang="en-US" sz="1500" kern="100" dirty="0">
                <a:effectLst/>
                <a:latin typeface="Aptos" panose="020B0004020202020204" pitchFamily="34" charset="0"/>
                <a:ea typeface="Aptos" panose="020B0004020202020204" pitchFamily="34" charset="0"/>
                <a:cs typeface="Times New Roman" panose="02020603050405020304" pitchFamily="18" charset="0"/>
              </a:rPr>
              <a:t>As we have said before, we pray that what must be done without us anyway may also be done in us. </a:t>
            </a:r>
            <a:r>
              <a:rPr lang="en-US" sz="1500" b="1" kern="100" dirty="0">
                <a:effectLst/>
                <a:latin typeface="Aptos" panose="020B0004020202020204" pitchFamily="34" charset="0"/>
                <a:ea typeface="Aptos" panose="020B0004020202020204" pitchFamily="34" charset="0"/>
                <a:cs typeface="Times New Roman" panose="02020603050405020304" pitchFamily="18" charset="0"/>
              </a:rPr>
              <a:t>As His name</a:t>
            </a:r>
            <a:r>
              <a:rPr lang="en-US" sz="1500" kern="100" dirty="0">
                <a:effectLst/>
                <a:latin typeface="Aptos" panose="020B0004020202020204" pitchFamily="34" charset="0"/>
                <a:ea typeface="Aptos" panose="020B0004020202020204" pitchFamily="34" charset="0"/>
                <a:cs typeface="Times New Roman" panose="02020603050405020304" pitchFamily="18" charset="0"/>
              </a:rPr>
              <a:t> must be hallowed and </a:t>
            </a:r>
            <a:r>
              <a:rPr lang="en-US" sz="1500" b="1" kern="100" dirty="0">
                <a:effectLst/>
                <a:latin typeface="Aptos" panose="020B0004020202020204" pitchFamily="34" charset="0"/>
                <a:ea typeface="Aptos" panose="020B0004020202020204" pitchFamily="34" charset="0"/>
                <a:cs typeface="Times New Roman" panose="02020603050405020304" pitchFamily="18" charset="0"/>
              </a:rPr>
              <a:t>His kingdom</a:t>
            </a:r>
            <a:r>
              <a:rPr lang="en-US" sz="1500" kern="100" dirty="0">
                <a:effectLst/>
                <a:latin typeface="Aptos" panose="020B0004020202020204" pitchFamily="34" charset="0"/>
                <a:ea typeface="Aptos" panose="020B0004020202020204" pitchFamily="34" charset="0"/>
                <a:cs typeface="Times New Roman" panose="02020603050405020304" pitchFamily="18" charset="0"/>
              </a:rPr>
              <a:t> come whether we pray or not, so also </a:t>
            </a:r>
            <a:r>
              <a:rPr lang="en-US" sz="1500" b="1" kern="100" dirty="0">
                <a:effectLst/>
                <a:latin typeface="Aptos" panose="020B0004020202020204" pitchFamily="34" charset="0"/>
                <a:ea typeface="Aptos" panose="020B0004020202020204" pitchFamily="34" charset="0"/>
                <a:cs typeface="Times New Roman" panose="02020603050405020304" pitchFamily="18" charset="0"/>
              </a:rPr>
              <a:t>His will</a:t>
            </a:r>
            <a:r>
              <a:rPr lang="en-US" sz="1500" kern="100" dirty="0">
                <a:effectLst/>
                <a:latin typeface="Aptos" panose="020B0004020202020204" pitchFamily="34" charset="0"/>
                <a:ea typeface="Aptos" panose="020B0004020202020204" pitchFamily="34" charset="0"/>
                <a:cs typeface="Times New Roman" panose="02020603050405020304" pitchFamily="18" charset="0"/>
              </a:rPr>
              <a:t> must be done and succeed. This is true even though the devil with all his followers raise a great riot, are angry and rage against it, and try to exterminate th</a:t>
            </a:r>
            <a:r>
              <a:rPr lang="en-US" sz="1500" b="1" kern="100" dirty="0">
                <a:effectLst/>
                <a:latin typeface="Aptos" panose="020B0004020202020204" pitchFamily="34" charset="0"/>
                <a:ea typeface="Aptos" panose="020B0004020202020204" pitchFamily="34" charset="0"/>
                <a:cs typeface="Times New Roman" panose="02020603050405020304" pitchFamily="18" charset="0"/>
              </a:rPr>
              <a:t>e Gospel</a:t>
            </a:r>
            <a:r>
              <a:rPr lang="en-US" sz="1500" kern="100" dirty="0">
                <a:effectLst/>
                <a:latin typeface="Aptos" panose="020B0004020202020204" pitchFamily="34" charset="0"/>
                <a:ea typeface="Aptos" panose="020B0004020202020204" pitchFamily="34" charset="0"/>
                <a:cs typeface="Times New Roman" panose="02020603050405020304" pitchFamily="18" charset="0"/>
              </a:rPr>
              <a:t> completely. But for our own sakes we must pray that, even against their fury, </a:t>
            </a:r>
            <a:r>
              <a:rPr lang="en-US" sz="1500" b="1" kern="100" dirty="0">
                <a:effectLst/>
                <a:latin typeface="Aptos" panose="020B0004020202020204" pitchFamily="34" charset="0"/>
                <a:ea typeface="Aptos" panose="020B0004020202020204" pitchFamily="34" charset="0"/>
                <a:cs typeface="Times New Roman" panose="02020603050405020304" pitchFamily="18" charset="0"/>
              </a:rPr>
              <a:t>His will be done</a:t>
            </a:r>
            <a:r>
              <a:rPr lang="en-US" sz="1500" kern="100" dirty="0">
                <a:effectLst/>
                <a:latin typeface="Aptos" panose="020B0004020202020204" pitchFamily="34" charset="0"/>
                <a:ea typeface="Aptos" panose="020B0004020202020204" pitchFamily="34" charset="0"/>
                <a:cs typeface="Times New Roman" panose="02020603050405020304" pitchFamily="18" charset="0"/>
              </a:rPr>
              <a:t> without hindrance among us also. We pray so that they may not be able to accomplish anything and that we may remain firm against all violence and persecution and submit </a:t>
            </a:r>
            <a:r>
              <a:rPr lang="en-US" sz="1500" b="1" kern="100" dirty="0">
                <a:effectLst/>
                <a:latin typeface="Aptos" panose="020B0004020202020204" pitchFamily="34" charset="0"/>
                <a:ea typeface="Aptos" panose="020B0004020202020204" pitchFamily="34" charset="0"/>
                <a:cs typeface="Times New Roman" panose="02020603050405020304" pitchFamily="18" charset="0"/>
              </a:rPr>
              <a:t>to God’s will.</a:t>
            </a:r>
            <a:r>
              <a:rPr lang="en-US" sz="15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gn="ctr">
              <a:lnSpc>
                <a:spcPct val="107000"/>
              </a:lnSpc>
              <a:spcBef>
                <a:spcPts val="0"/>
              </a:spcBef>
              <a:spcAft>
                <a:spcPts val="0"/>
              </a:spcAft>
            </a:pPr>
            <a:r>
              <a:rPr lang="en-US" sz="15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gn="ctr">
              <a:lnSpc>
                <a:spcPct val="107000"/>
              </a:lnSpc>
              <a:spcBef>
                <a:spcPts val="0"/>
              </a:spcBef>
              <a:spcAft>
                <a:spcPts val="0"/>
              </a:spcAft>
            </a:pPr>
            <a:r>
              <a:rPr lang="en-US" sz="1500" kern="100" dirty="0">
                <a:effectLst/>
                <a:latin typeface="Aptos" panose="020B0004020202020204" pitchFamily="34" charset="0"/>
                <a:ea typeface="Aptos" panose="020B0004020202020204" pitchFamily="34" charset="0"/>
                <a:cs typeface="Times New Roman" panose="02020603050405020304" pitchFamily="18" charset="0"/>
              </a:rPr>
              <a:t>[69] Such prayer, then, is to be our protection and defense now. It is to repel and put down all that the devil, pope, bishops, tyrants, and heretics can do against</a:t>
            </a:r>
            <a:r>
              <a:rPr lang="en-US" sz="1500" b="1" kern="100" dirty="0">
                <a:effectLst/>
                <a:latin typeface="Aptos" panose="020B0004020202020204" pitchFamily="34" charset="0"/>
                <a:ea typeface="Aptos" panose="020B0004020202020204" pitchFamily="34" charset="0"/>
                <a:cs typeface="Times New Roman" panose="02020603050405020304" pitchFamily="18" charset="0"/>
              </a:rPr>
              <a:t> our Gospel. </a:t>
            </a:r>
            <a:r>
              <a:rPr lang="en-US" sz="1500" kern="100" dirty="0">
                <a:effectLst/>
                <a:latin typeface="Aptos" panose="020B0004020202020204" pitchFamily="34" charset="0"/>
                <a:ea typeface="Aptos" panose="020B0004020202020204" pitchFamily="34" charset="0"/>
                <a:cs typeface="Times New Roman" panose="02020603050405020304" pitchFamily="18" charset="0"/>
              </a:rPr>
              <a:t>Let them all rage and attempt their utmost and deliberate and resolve how they may suppress and exterminate us, so that their will and counsel may prevail. Over and against this one or two Christians with this petition alone shall be our wall [Ezekiel 22: 30], against which they shall run and dash themselves to pieces. [70] We have this comfort and confidence: the devil’s will and purpose and all our enemies shall and must fail and come to nothing, no matter how proud, secure, and powerful they know themselves to be. For if their will were not broken and hindered, </a:t>
            </a:r>
            <a:r>
              <a:rPr lang="en-US" sz="1500" b="1" kern="100" dirty="0">
                <a:effectLst/>
                <a:latin typeface="Aptos" panose="020B0004020202020204" pitchFamily="34" charset="0"/>
                <a:ea typeface="Aptos" panose="020B0004020202020204" pitchFamily="34" charset="0"/>
                <a:cs typeface="Times New Roman" panose="02020603050405020304" pitchFamily="18" charset="0"/>
              </a:rPr>
              <a:t>God’s kingdom</a:t>
            </a:r>
            <a:r>
              <a:rPr lang="en-US" sz="1500" kern="100" dirty="0">
                <a:effectLst/>
                <a:latin typeface="Aptos" panose="020B0004020202020204" pitchFamily="34" charset="0"/>
                <a:ea typeface="Aptos" panose="020B0004020202020204" pitchFamily="34" charset="0"/>
                <a:cs typeface="Times New Roman" panose="02020603050405020304" pitchFamily="18" charset="0"/>
              </a:rPr>
              <a:t> could not remain on earth nor His name be hallowed.</a:t>
            </a:r>
          </a:p>
        </p:txBody>
      </p:sp>
    </p:spTree>
    <p:extLst>
      <p:ext uri="{BB962C8B-B14F-4D97-AF65-F5344CB8AC3E}">
        <p14:creationId xmlns:p14="http://schemas.microsoft.com/office/powerpoint/2010/main" val="1217687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2873" y="629151"/>
            <a:ext cx="8453320" cy="5362575"/>
          </a:xfrm>
          <a:prstGeom prst="rect">
            <a:avLst/>
          </a:prstGeom>
        </p:spPr>
      </p:pic>
    </p:spTree>
    <p:extLst>
      <p:ext uri="{BB962C8B-B14F-4D97-AF65-F5344CB8AC3E}">
        <p14:creationId xmlns:p14="http://schemas.microsoft.com/office/powerpoint/2010/main" val="35598283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srcRect l="11010" t="7834" b="10233"/>
          <a:stretch/>
        </p:blipFill>
        <p:spPr>
          <a:xfrm>
            <a:off x="1179095" y="156411"/>
            <a:ext cx="6845968" cy="6303068"/>
          </a:xfrm>
          <a:prstGeom prst="rect">
            <a:avLst/>
          </a:prstGeom>
        </p:spPr>
      </p:pic>
    </p:spTree>
    <p:extLst>
      <p:ext uri="{BB962C8B-B14F-4D97-AF65-F5344CB8AC3E}">
        <p14:creationId xmlns:p14="http://schemas.microsoft.com/office/powerpoint/2010/main" val="3247069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phesians 1:22 23 Artwork | Bible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9803" y="278202"/>
            <a:ext cx="6315563" cy="6315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783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75345" y="192505"/>
            <a:ext cx="6509086" cy="6509086"/>
          </a:xfrm>
          <a:prstGeom prst="rect">
            <a:avLst/>
          </a:prstGeom>
        </p:spPr>
      </p:pic>
    </p:spTree>
    <p:extLst>
      <p:ext uri="{BB962C8B-B14F-4D97-AF65-F5344CB8AC3E}">
        <p14:creationId xmlns:p14="http://schemas.microsoft.com/office/powerpoint/2010/main" val="21184337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 name="Picture 4"/>
          <p:cNvPicPr>
            <a:picLocks noChangeAspect="1"/>
          </p:cNvPicPr>
          <p:nvPr/>
        </p:nvPicPr>
        <p:blipFill>
          <a:blip r:embed="rId2"/>
          <a:stretch>
            <a:fillRect/>
          </a:stretch>
        </p:blipFill>
        <p:spPr>
          <a:xfrm>
            <a:off x="1373480" y="161340"/>
            <a:ext cx="6435014" cy="6426690"/>
          </a:xfrm>
          <a:prstGeom prst="rect">
            <a:avLst/>
          </a:prstGeom>
        </p:spPr>
      </p:pic>
    </p:spTree>
    <p:extLst>
      <p:ext uri="{BB962C8B-B14F-4D97-AF65-F5344CB8AC3E}">
        <p14:creationId xmlns:p14="http://schemas.microsoft.com/office/powerpoint/2010/main" val="1971412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3D2D0-BEA6-B3B5-DD66-EBB33CFB73C0}"/>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1B2A3B58-6D13-CA35-8F9D-6B9AC8D8E258}"/>
              </a:ext>
            </a:extLst>
          </p:cNvPr>
          <p:cNvPicPr>
            <a:picLocks noGrp="1" noChangeAspect="1"/>
          </p:cNvPicPr>
          <p:nvPr>
            <p:ph idx="1"/>
          </p:nvPr>
        </p:nvPicPr>
        <p:blipFill>
          <a:blip r:embed="rId2"/>
          <a:stretch>
            <a:fillRect/>
          </a:stretch>
        </p:blipFill>
        <p:spPr>
          <a:xfrm>
            <a:off x="750925" y="1690689"/>
            <a:ext cx="7886700" cy="3105873"/>
          </a:xfrm>
          <a:prstGeom prst="rect">
            <a:avLst/>
          </a:prstGeom>
        </p:spPr>
      </p:pic>
    </p:spTree>
    <p:extLst>
      <p:ext uri="{BB962C8B-B14F-4D97-AF65-F5344CB8AC3E}">
        <p14:creationId xmlns:p14="http://schemas.microsoft.com/office/powerpoint/2010/main" val="22542596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37EB9-D6EC-A7BC-FCEE-AE00B99FEB41}"/>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BD97CB11-1887-F5B7-CF1C-FA279FB5176E}"/>
              </a:ext>
            </a:extLst>
          </p:cNvPr>
          <p:cNvPicPr>
            <a:picLocks noGrp="1" noChangeAspect="1"/>
          </p:cNvPicPr>
          <p:nvPr>
            <p:ph idx="1"/>
          </p:nvPr>
        </p:nvPicPr>
        <p:blipFill>
          <a:blip r:embed="rId2"/>
          <a:stretch>
            <a:fillRect/>
          </a:stretch>
        </p:blipFill>
        <p:spPr>
          <a:xfrm>
            <a:off x="298403" y="549718"/>
            <a:ext cx="8433723" cy="5622482"/>
          </a:xfrm>
          <a:prstGeom prst="rect">
            <a:avLst/>
          </a:prstGeom>
        </p:spPr>
      </p:pic>
    </p:spTree>
    <p:extLst>
      <p:ext uri="{BB962C8B-B14F-4D97-AF65-F5344CB8AC3E}">
        <p14:creationId xmlns:p14="http://schemas.microsoft.com/office/powerpoint/2010/main" val="4152372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74514-D9E8-E292-03D2-840C7626E31C}"/>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60AF2E8D-7756-67DB-DE8F-21938F6E89D7}"/>
              </a:ext>
            </a:extLst>
          </p:cNvPr>
          <p:cNvPicPr>
            <a:picLocks noGrp="1" noChangeAspect="1"/>
          </p:cNvPicPr>
          <p:nvPr>
            <p:ph idx="1"/>
          </p:nvPr>
        </p:nvPicPr>
        <p:blipFill>
          <a:blip r:embed="rId2"/>
          <a:stretch>
            <a:fillRect/>
          </a:stretch>
        </p:blipFill>
        <p:spPr>
          <a:xfrm>
            <a:off x="543588" y="938937"/>
            <a:ext cx="8254119" cy="4217854"/>
          </a:xfrm>
          <a:prstGeom prst="rect">
            <a:avLst/>
          </a:prstGeom>
        </p:spPr>
      </p:pic>
    </p:spTree>
    <p:extLst>
      <p:ext uri="{BB962C8B-B14F-4D97-AF65-F5344CB8AC3E}">
        <p14:creationId xmlns:p14="http://schemas.microsoft.com/office/powerpoint/2010/main" val="3923844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FA43B03-5E80-7EC4-4D91-90906271B563}"/>
              </a:ext>
            </a:extLst>
          </p:cNvPr>
          <p:cNvPicPr>
            <a:picLocks noChangeAspect="1"/>
          </p:cNvPicPr>
          <p:nvPr/>
        </p:nvPicPr>
        <p:blipFill>
          <a:blip r:embed="rId2"/>
          <a:stretch>
            <a:fillRect/>
          </a:stretch>
        </p:blipFill>
        <p:spPr>
          <a:xfrm>
            <a:off x="485347" y="211844"/>
            <a:ext cx="5483938" cy="3083592"/>
          </a:xfrm>
          <a:prstGeom prst="rect">
            <a:avLst/>
          </a:prstGeom>
        </p:spPr>
      </p:pic>
      <p:pic>
        <p:nvPicPr>
          <p:cNvPr id="2052" name="Picture 4" descr="ancient ephesus map">
            <a:extLst>
              <a:ext uri="{FF2B5EF4-FFF2-40B4-BE49-F238E27FC236}">
                <a16:creationId xmlns:a16="http://schemas.microsoft.com/office/drawing/2014/main" id="{BCCB24F5-5CFC-F699-8762-613A6E0987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925" y="3200030"/>
            <a:ext cx="4671276" cy="324186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phesus">
            <a:extLst>
              <a:ext uri="{FF2B5EF4-FFF2-40B4-BE49-F238E27FC236}">
                <a16:creationId xmlns:a16="http://schemas.microsoft.com/office/drawing/2014/main" id="{F7752060-D025-537D-0499-0F8FDE6FE9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1727" y="2473622"/>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0660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descr="https://craigladams.com/blog/wordpress/wp-content/uploads/2015/02/christ_pantocrator_mosaic_hagia_sophia_656x8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5933" y="132347"/>
            <a:ext cx="5366920" cy="6545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45963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C33773F-2E45-7FE2-7E5F-F6035348743A}"/>
              </a:ext>
            </a:extLst>
          </p:cNvPr>
          <p:cNvPicPr>
            <a:picLocks noChangeAspect="1"/>
          </p:cNvPicPr>
          <p:nvPr/>
        </p:nvPicPr>
        <p:blipFill>
          <a:blip r:embed="rId2"/>
          <a:stretch>
            <a:fillRect/>
          </a:stretch>
        </p:blipFill>
        <p:spPr>
          <a:xfrm>
            <a:off x="1441432" y="298432"/>
            <a:ext cx="6261135" cy="6261135"/>
          </a:xfrm>
          <a:prstGeom prst="rect">
            <a:avLst/>
          </a:prstGeom>
        </p:spPr>
      </p:pic>
      <p:sp>
        <p:nvSpPr>
          <p:cNvPr id="2" name="Title 1">
            <a:extLst>
              <a:ext uri="{FF2B5EF4-FFF2-40B4-BE49-F238E27FC236}">
                <a16:creationId xmlns:a16="http://schemas.microsoft.com/office/drawing/2014/main" id="{9197F05B-E565-BE9C-686C-B16AC762D262}"/>
              </a:ext>
            </a:extLst>
          </p:cNvPr>
          <p:cNvSpPr>
            <a:spLocks noGrp="1"/>
          </p:cNvSpPr>
          <p:nvPr>
            <p:ph type="ctrTitle"/>
          </p:nvPr>
        </p:nvSpPr>
        <p:spPr/>
        <p:txBody>
          <a:bodyPr/>
          <a:lstStyle/>
          <a:p>
            <a:endParaRPr lang="en-US" dirty="0"/>
          </a:p>
        </p:txBody>
      </p:sp>
      <p:sp>
        <p:nvSpPr>
          <p:cNvPr id="3" name="Subtitle 2">
            <a:extLst>
              <a:ext uri="{FF2B5EF4-FFF2-40B4-BE49-F238E27FC236}">
                <a16:creationId xmlns:a16="http://schemas.microsoft.com/office/drawing/2014/main" id="{152A17D3-5737-DC4A-6F1C-12B466ABDD80}"/>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509767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8C38A-1765-9AAD-A779-E69CEDC85ECF}"/>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D2D2928F-1EA6-AE67-1CC7-66948E12FD6B}"/>
              </a:ext>
            </a:extLst>
          </p:cNvPr>
          <p:cNvPicPr>
            <a:picLocks noGrp="1" noChangeAspect="1"/>
          </p:cNvPicPr>
          <p:nvPr>
            <p:ph idx="1"/>
          </p:nvPr>
        </p:nvPicPr>
        <p:blipFill>
          <a:blip r:embed="rId2"/>
          <a:stretch>
            <a:fillRect/>
          </a:stretch>
        </p:blipFill>
        <p:spPr>
          <a:xfrm>
            <a:off x="1375604" y="209476"/>
            <a:ext cx="5992757" cy="5992757"/>
          </a:xfrm>
          <a:prstGeom prst="rect">
            <a:avLst/>
          </a:prstGeom>
        </p:spPr>
      </p:pic>
    </p:spTree>
    <p:extLst>
      <p:ext uri="{BB962C8B-B14F-4D97-AF65-F5344CB8AC3E}">
        <p14:creationId xmlns:p14="http://schemas.microsoft.com/office/powerpoint/2010/main" val="4012151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BAA7BBDA-DE75-DF2F-2D62-ECD56F5982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825" t="16861" r="25816" b="16779"/>
          <a:stretch>
            <a:fillRect/>
          </a:stretch>
        </p:blipFill>
        <p:spPr bwMode="auto">
          <a:xfrm>
            <a:off x="846061" y="376219"/>
            <a:ext cx="7276386" cy="5983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58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a:extLst>
              <a:ext uri="{FF2B5EF4-FFF2-40B4-BE49-F238E27FC236}">
                <a16:creationId xmlns:a16="http://schemas.microsoft.com/office/drawing/2014/main" id="{363B45A7-6727-C77E-28A2-2D6D09A73FC9}"/>
              </a:ext>
            </a:extLst>
          </p:cNvPr>
          <p:cNvPicPr>
            <a:picLocks noChangeAspect="1" noChangeArrowheads="1"/>
          </p:cNvPicPr>
          <p:nvPr/>
        </p:nvPicPr>
        <p:blipFill>
          <a:blip r:embed="rId2">
            <a:lum bright="-20000" contrast="40000"/>
            <a:extLst>
              <a:ext uri="{28A0092B-C50C-407E-A947-70E740481C1C}">
                <a14:useLocalDpi xmlns:a14="http://schemas.microsoft.com/office/drawing/2010/main" val="0"/>
              </a:ext>
            </a:extLst>
          </a:blip>
          <a:srcRect l="29500" t="14890" r="26300" b="50978"/>
          <a:stretch>
            <a:fillRect/>
          </a:stretch>
        </p:blipFill>
        <p:spPr bwMode="auto">
          <a:xfrm rot="21540000">
            <a:off x="242396" y="979905"/>
            <a:ext cx="8557145" cy="3716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91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a:extLst>
              <a:ext uri="{FF2B5EF4-FFF2-40B4-BE49-F238E27FC236}">
                <a16:creationId xmlns:a16="http://schemas.microsoft.com/office/drawing/2014/main" id="{A1E590E5-0CCD-BDCC-36A3-23DB49CF2FA3}"/>
              </a:ext>
            </a:extLst>
          </p:cNvPr>
          <p:cNvPicPr>
            <a:picLocks noChangeAspect="1" noChangeArrowheads="1"/>
          </p:cNvPicPr>
          <p:nvPr/>
        </p:nvPicPr>
        <p:blipFill>
          <a:blip r:embed="rId2">
            <a:lum bright="-20000" contrast="60000"/>
            <a:extLst>
              <a:ext uri="{28A0092B-C50C-407E-A947-70E740481C1C}">
                <a14:useLocalDpi xmlns:a14="http://schemas.microsoft.com/office/drawing/2010/main" val="0"/>
              </a:ext>
            </a:extLst>
          </a:blip>
          <a:srcRect l="46854" t="21802" r="10597" b="14276"/>
          <a:stretch>
            <a:fillRect/>
          </a:stretch>
        </p:blipFill>
        <p:spPr bwMode="auto">
          <a:xfrm>
            <a:off x="657547" y="285250"/>
            <a:ext cx="7443626" cy="6287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8493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488AF5-2AD1-8F3C-132E-FB89131E9974}"/>
              </a:ext>
            </a:extLst>
          </p:cNvPr>
          <p:cNvPicPr>
            <a:picLocks noChangeAspect="1"/>
          </p:cNvPicPr>
          <p:nvPr/>
        </p:nvPicPr>
        <p:blipFill>
          <a:blip r:embed="rId2"/>
          <a:stretch>
            <a:fillRect/>
          </a:stretch>
        </p:blipFill>
        <p:spPr>
          <a:xfrm>
            <a:off x="701079" y="662611"/>
            <a:ext cx="7665775" cy="5629029"/>
          </a:xfrm>
          <a:prstGeom prst="rect">
            <a:avLst/>
          </a:prstGeom>
        </p:spPr>
      </p:pic>
    </p:spTree>
    <p:extLst>
      <p:ext uri="{BB962C8B-B14F-4D97-AF65-F5344CB8AC3E}">
        <p14:creationId xmlns:p14="http://schemas.microsoft.com/office/powerpoint/2010/main" val="937124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6344A474-17ED-2C78-0A72-52849AF83C64}"/>
              </a:ext>
            </a:extLst>
          </p:cNvPr>
          <p:cNvPicPr>
            <a:picLocks noChangeAspect="1"/>
          </p:cNvPicPr>
          <p:nvPr/>
        </p:nvPicPr>
        <p:blipFill rotWithShape="1">
          <a:blip r:embed="rId2"/>
          <a:srcRect l="645" r="10672" b="-1"/>
          <a:stretch/>
        </p:blipFill>
        <p:spPr>
          <a:xfrm>
            <a:off x="348541" y="237928"/>
            <a:ext cx="8446918" cy="6334018"/>
          </a:xfrm>
          <a:prstGeom prst="rect">
            <a:avLst/>
          </a:prstGeom>
        </p:spPr>
      </p:pic>
    </p:spTree>
    <p:extLst>
      <p:ext uri="{BB962C8B-B14F-4D97-AF65-F5344CB8AC3E}">
        <p14:creationId xmlns:p14="http://schemas.microsoft.com/office/powerpoint/2010/main" val="3220490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27C088-F5B1-F4CC-96AE-FFC6299E5B81}"/>
              </a:ext>
            </a:extLst>
          </p:cNvPr>
          <p:cNvPicPr>
            <a:picLocks noChangeAspect="1"/>
          </p:cNvPicPr>
          <p:nvPr/>
        </p:nvPicPr>
        <p:blipFill>
          <a:blip r:embed="rId2"/>
          <a:stretch>
            <a:fillRect/>
          </a:stretch>
        </p:blipFill>
        <p:spPr>
          <a:xfrm>
            <a:off x="532116" y="312579"/>
            <a:ext cx="8017552" cy="5389577"/>
          </a:xfrm>
          <a:prstGeom prst="rect">
            <a:avLst/>
          </a:prstGeom>
        </p:spPr>
      </p:pic>
    </p:spTree>
    <p:extLst>
      <p:ext uri="{BB962C8B-B14F-4D97-AF65-F5344CB8AC3E}">
        <p14:creationId xmlns:p14="http://schemas.microsoft.com/office/powerpoint/2010/main" val="30554280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253</TotalTime>
  <Words>1733</Words>
  <Application>Microsoft Office PowerPoint</Application>
  <PresentationFormat>On-screen Show (4:3)</PresentationFormat>
  <Paragraphs>55</Paragraphs>
  <Slides>32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Aptos</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Nehrenz</dc:creator>
  <cp:lastModifiedBy>David Nehrenz</cp:lastModifiedBy>
  <cp:revision>71</cp:revision>
  <dcterms:created xsi:type="dcterms:W3CDTF">2016-02-18T03:34:46Z</dcterms:created>
  <dcterms:modified xsi:type="dcterms:W3CDTF">2024-07-05T15:10:20Z</dcterms:modified>
</cp:coreProperties>
</file>