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3F61-7A4B-442A-8CB5-4B6A0726F5E1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E0B6-C8EF-4DF3-A3B1-2B7C51B13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2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3F61-7A4B-442A-8CB5-4B6A0726F5E1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E0B6-C8EF-4DF3-A3B1-2B7C51B13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59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3F61-7A4B-442A-8CB5-4B6A0726F5E1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E0B6-C8EF-4DF3-A3B1-2B7C51B13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4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3F61-7A4B-442A-8CB5-4B6A0726F5E1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E0B6-C8EF-4DF3-A3B1-2B7C51B13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05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3F61-7A4B-442A-8CB5-4B6A0726F5E1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E0B6-C8EF-4DF3-A3B1-2B7C51B13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0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3F61-7A4B-442A-8CB5-4B6A0726F5E1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E0B6-C8EF-4DF3-A3B1-2B7C51B13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68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3F61-7A4B-442A-8CB5-4B6A0726F5E1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E0B6-C8EF-4DF3-A3B1-2B7C51B13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38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3F61-7A4B-442A-8CB5-4B6A0726F5E1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E0B6-C8EF-4DF3-A3B1-2B7C51B13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14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3F61-7A4B-442A-8CB5-4B6A0726F5E1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E0B6-C8EF-4DF3-A3B1-2B7C51B13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5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3F61-7A4B-442A-8CB5-4B6A0726F5E1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E0B6-C8EF-4DF3-A3B1-2B7C51B13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18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3F61-7A4B-442A-8CB5-4B6A0726F5E1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E0B6-C8EF-4DF3-A3B1-2B7C51B13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81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63F61-7A4B-442A-8CB5-4B6A0726F5E1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9E0B6-C8EF-4DF3-A3B1-2B7C51B13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3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04800"/>
            <a:ext cx="8534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prstClr val="black"/>
                </a:solidFill>
                <a:ea typeface="Calibri"/>
                <a:cs typeface="Times New Roman"/>
              </a:rPr>
              <a:t>Trinity Lutheran Church</a:t>
            </a:r>
            <a:r>
              <a:rPr lang="en-US" sz="44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en-US" sz="44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en-US" sz="4400" dirty="0">
                <a:solidFill>
                  <a:prstClr val="black"/>
                </a:solidFill>
                <a:ea typeface="Calibri"/>
                <a:cs typeface="Times New Roman"/>
              </a:rPr>
              <a:t>Norman, Oklahoma – www.tlcnorman.org</a:t>
            </a:r>
            <a:br>
              <a:rPr lang="en-US" sz="44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en-US" sz="4400" b="1" u="sng" dirty="0">
                <a:solidFill>
                  <a:prstClr val="black"/>
                </a:solidFill>
                <a:ea typeface="Calibri"/>
                <a:cs typeface="Times New Roman"/>
              </a:rPr>
              <a:t>The Book of Galatians</a:t>
            </a:r>
            <a:r>
              <a:rPr lang="en-US" sz="44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en-US" sz="44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en-US" sz="4400" b="1" dirty="0">
                <a:solidFill>
                  <a:prstClr val="black"/>
                </a:solidFill>
                <a:ea typeface="Calibri"/>
                <a:cs typeface="Times New Roman"/>
              </a:rPr>
              <a:t>Theme: “The True Gospel You Have Received”</a:t>
            </a:r>
            <a:r>
              <a:rPr lang="en-US" sz="44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br>
              <a:rPr lang="en-US" sz="44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en-US" sz="4400" dirty="0">
                <a:solidFill>
                  <a:prstClr val="black"/>
                </a:solidFill>
                <a:ea typeface="Calibri"/>
                <a:cs typeface="Times New Roman"/>
              </a:rPr>
              <a:t>Date: 2-27-22</a:t>
            </a:r>
            <a:br>
              <a:rPr lang="en-US" sz="44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en-US" sz="4400" dirty="0">
                <a:solidFill>
                  <a:prstClr val="black"/>
                </a:solidFill>
                <a:ea typeface="Calibri"/>
                <a:cs typeface="Times New Roman"/>
              </a:rPr>
              <a:t>Lesson: 1  - Chapter 1:1-5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8140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6675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 smtClean="0">
                <a:ea typeface="Calibri"/>
                <a:cs typeface="Times New Roman"/>
              </a:rPr>
              <a:t/>
            </a:r>
            <a:br>
              <a:rPr lang="en-US" sz="1400" b="1" u="sng" dirty="0" smtClean="0">
                <a:ea typeface="Calibri"/>
                <a:cs typeface="Times New Roman"/>
              </a:rPr>
            </a:br>
            <a:r>
              <a:rPr lang="en-US" sz="1400" b="1" u="sng" dirty="0">
                <a:ea typeface="Calibri"/>
                <a:cs typeface="Times New Roman"/>
              </a:rPr>
              <a:t/>
            </a:r>
            <a:br>
              <a:rPr lang="en-US" sz="1400" b="1" u="sng" dirty="0">
                <a:ea typeface="Calibri"/>
                <a:cs typeface="Times New Roman"/>
              </a:rPr>
            </a:br>
            <a:r>
              <a:rPr lang="en-US" sz="1400" b="1" u="sng" dirty="0" smtClean="0">
                <a:ea typeface="Calibri"/>
                <a:cs typeface="Times New Roman"/>
              </a:rPr>
              <a:t/>
            </a:r>
            <a:br>
              <a:rPr lang="en-US" sz="1400" b="1" u="sng" dirty="0" smtClean="0">
                <a:ea typeface="Calibri"/>
                <a:cs typeface="Times New Roman"/>
              </a:rPr>
            </a:br>
            <a:r>
              <a:rPr lang="en-US" sz="1400" b="1" u="sng" dirty="0" smtClean="0">
                <a:ea typeface="Calibri"/>
                <a:cs typeface="Times New Roman"/>
              </a:rPr>
              <a:t/>
            </a:r>
            <a:br>
              <a:rPr lang="en-US" sz="1400" b="1" u="sng" dirty="0" smtClean="0">
                <a:ea typeface="Calibri"/>
                <a:cs typeface="Times New Roman"/>
              </a:rPr>
            </a:br>
            <a:r>
              <a:rPr lang="en-US" sz="1400" b="1" u="sng" dirty="0">
                <a:ea typeface="Calibri"/>
                <a:cs typeface="Times New Roman"/>
              </a:rPr>
              <a:t/>
            </a:r>
            <a:br>
              <a:rPr lang="en-US" sz="1400" b="1" u="sng" dirty="0">
                <a:ea typeface="Calibri"/>
                <a:cs typeface="Times New Roman"/>
              </a:rPr>
            </a:br>
            <a:r>
              <a:rPr lang="en-US" sz="1400" b="1" u="sng" dirty="0" smtClean="0">
                <a:ea typeface="Calibri"/>
                <a:cs typeface="Times New Roman"/>
              </a:rPr>
              <a:t/>
            </a:r>
            <a:br>
              <a:rPr lang="en-US" sz="1400" b="1" u="sng" dirty="0" smtClean="0">
                <a:ea typeface="Calibri"/>
                <a:cs typeface="Times New Roman"/>
              </a:rPr>
            </a:br>
            <a:r>
              <a:rPr lang="en-US" sz="1400" b="1" u="sng" dirty="0">
                <a:ea typeface="Calibri"/>
                <a:cs typeface="Times New Roman"/>
              </a:rPr>
              <a:t/>
            </a:r>
            <a:br>
              <a:rPr lang="en-US" sz="1400" b="1" u="sng" dirty="0">
                <a:ea typeface="Calibri"/>
                <a:cs typeface="Times New Roman"/>
              </a:rPr>
            </a:br>
            <a:r>
              <a:rPr lang="en-US" sz="1400" b="1" u="sng" dirty="0" smtClean="0">
                <a:ea typeface="Calibri"/>
                <a:cs typeface="Times New Roman"/>
              </a:rPr>
              <a:t/>
            </a:r>
            <a:br>
              <a:rPr lang="en-US" sz="1400" b="1" u="sng" dirty="0" smtClean="0">
                <a:ea typeface="Calibri"/>
                <a:cs typeface="Times New Roman"/>
              </a:rPr>
            </a:br>
            <a:r>
              <a:rPr lang="en-US" sz="1400" b="1" u="sng" dirty="0">
                <a:ea typeface="Calibri"/>
                <a:cs typeface="Times New Roman"/>
              </a:rPr>
              <a:t/>
            </a:r>
            <a:br>
              <a:rPr lang="en-US" sz="1400" b="1" u="sng" dirty="0">
                <a:ea typeface="Calibri"/>
                <a:cs typeface="Times New Roman"/>
              </a:rPr>
            </a:br>
            <a:r>
              <a:rPr lang="en-US" sz="1400" b="1" u="sng" dirty="0" smtClean="0">
                <a:ea typeface="Calibri"/>
                <a:cs typeface="Times New Roman"/>
              </a:rPr>
              <a:t/>
            </a:r>
            <a:br>
              <a:rPr lang="en-US" sz="1400" b="1" u="sng" dirty="0" smtClean="0">
                <a:ea typeface="Calibri"/>
                <a:cs typeface="Times New Roman"/>
              </a:rPr>
            </a:br>
            <a:r>
              <a:rPr lang="en-US" sz="1400" b="1" u="sng" dirty="0">
                <a:ea typeface="Calibri"/>
                <a:cs typeface="Times New Roman"/>
              </a:rPr>
              <a:t/>
            </a:r>
            <a:br>
              <a:rPr lang="en-US" sz="1400" b="1" u="sng" dirty="0">
                <a:ea typeface="Calibri"/>
                <a:cs typeface="Times New Roman"/>
              </a:rPr>
            </a:br>
            <a:r>
              <a:rPr lang="en-US" sz="1400" b="1" u="sng" dirty="0" smtClean="0">
                <a:ea typeface="Calibri"/>
                <a:cs typeface="Times New Roman"/>
              </a:rPr>
              <a:t/>
            </a:r>
            <a:br>
              <a:rPr lang="en-US" sz="1400" b="1" u="sng" dirty="0" smtClean="0">
                <a:ea typeface="Calibri"/>
                <a:cs typeface="Times New Roman"/>
              </a:rPr>
            </a:br>
            <a:r>
              <a:rPr lang="en-US" sz="1400" b="1" u="sng" dirty="0">
                <a:ea typeface="Calibri"/>
                <a:cs typeface="Times New Roman"/>
              </a:rPr>
              <a:t/>
            </a:r>
            <a:br>
              <a:rPr lang="en-US" sz="1400" b="1" u="sng" dirty="0">
                <a:ea typeface="Calibri"/>
                <a:cs typeface="Times New Roman"/>
              </a:rPr>
            </a:br>
            <a:r>
              <a:rPr lang="en-US" sz="1400" b="1" u="sng" dirty="0" smtClean="0">
                <a:ea typeface="Calibri"/>
                <a:cs typeface="Times New Roman"/>
              </a:rPr>
              <a:t/>
            </a:r>
            <a:br>
              <a:rPr lang="en-US" sz="1400" b="1" u="sng" dirty="0" smtClean="0">
                <a:ea typeface="Calibri"/>
                <a:cs typeface="Times New Roman"/>
              </a:rPr>
            </a:br>
            <a:r>
              <a:rPr lang="en-US" sz="1400" b="1" u="sng" dirty="0">
                <a:ea typeface="Calibri"/>
                <a:cs typeface="Times New Roman"/>
              </a:rPr>
              <a:t/>
            </a:r>
            <a:br>
              <a:rPr lang="en-US" sz="1400" b="1" u="sng" dirty="0">
                <a:ea typeface="Calibri"/>
                <a:cs typeface="Times New Roman"/>
              </a:rPr>
            </a:br>
            <a:r>
              <a:rPr lang="en-US" sz="1400" b="1" u="sng" dirty="0" smtClean="0">
                <a:ea typeface="Calibri"/>
                <a:cs typeface="Times New Roman"/>
              </a:rPr>
              <a:t/>
            </a:r>
            <a:br>
              <a:rPr lang="en-US" sz="1400" b="1" u="sng" dirty="0" smtClean="0">
                <a:ea typeface="Calibri"/>
                <a:cs typeface="Times New Roman"/>
              </a:rPr>
            </a:br>
            <a:r>
              <a:rPr lang="en-US" sz="1400" b="1" u="sng" dirty="0">
                <a:ea typeface="Calibri"/>
                <a:cs typeface="Times New Roman"/>
              </a:rPr>
              <a:t/>
            </a:r>
            <a:br>
              <a:rPr lang="en-US" sz="1400" b="1" u="sng" dirty="0">
                <a:ea typeface="Calibri"/>
                <a:cs typeface="Times New Roman"/>
              </a:rPr>
            </a:br>
            <a:r>
              <a:rPr lang="en-US" sz="1400" b="1" u="sng" dirty="0" smtClean="0">
                <a:ea typeface="Calibri"/>
                <a:cs typeface="Times New Roman"/>
              </a:rPr>
              <a:t/>
            </a:r>
            <a:br>
              <a:rPr lang="en-US" sz="1400" b="1" u="sng" dirty="0" smtClean="0">
                <a:ea typeface="Calibri"/>
                <a:cs typeface="Times New Roman"/>
              </a:rPr>
            </a:br>
            <a:r>
              <a:rPr lang="en-US" sz="1400" b="1" u="sng" dirty="0">
                <a:ea typeface="Calibri"/>
                <a:cs typeface="Times New Roman"/>
              </a:rPr>
              <a:t/>
            </a:r>
            <a:br>
              <a:rPr lang="en-US" sz="1400" b="1" u="sng" dirty="0">
                <a:ea typeface="Calibri"/>
                <a:cs typeface="Times New Roman"/>
              </a:rPr>
            </a:br>
            <a:r>
              <a:rPr lang="en-US" sz="1400" b="1" u="sng" dirty="0" smtClean="0">
                <a:ea typeface="Calibri"/>
                <a:cs typeface="Times New Roman"/>
              </a:rPr>
              <a:t/>
            </a:r>
            <a:br>
              <a:rPr lang="en-US" sz="1400" b="1" u="sng" dirty="0" smtClean="0">
                <a:ea typeface="Calibri"/>
                <a:cs typeface="Times New Roman"/>
              </a:rPr>
            </a:br>
            <a:r>
              <a:rPr lang="en-US" sz="1400" b="1" u="sng" dirty="0">
                <a:ea typeface="Calibri"/>
                <a:cs typeface="Times New Roman"/>
              </a:rPr>
              <a:t/>
            </a:r>
            <a:br>
              <a:rPr lang="en-US" sz="1400" b="1" u="sng" dirty="0">
                <a:ea typeface="Calibri"/>
                <a:cs typeface="Times New Roman"/>
              </a:rPr>
            </a:br>
            <a:r>
              <a:rPr lang="en-US" sz="1400" b="1" u="sng" dirty="0" smtClean="0">
                <a:ea typeface="Calibri"/>
                <a:cs typeface="Times New Roman"/>
              </a:rPr>
              <a:t/>
            </a:r>
            <a:br>
              <a:rPr lang="en-US" sz="1400" b="1" u="sng" dirty="0" smtClean="0">
                <a:ea typeface="Calibri"/>
                <a:cs typeface="Times New Roman"/>
              </a:rPr>
            </a:br>
            <a:r>
              <a:rPr lang="en-US" sz="3600" b="1" u="sng" dirty="0" smtClean="0">
                <a:ea typeface="Calibri"/>
                <a:cs typeface="Times New Roman"/>
              </a:rPr>
              <a:t>TEXT </a:t>
            </a:r>
            <a:r>
              <a:rPr lang="en-US" sz="3600" b="1" u="sng" dirty="0">
                <a:ea typeface="Calibri"/>
                <a:cs typeface="Times New Roman"/>
              </a:rPr>
              <a:t>AND STUDY</a:t>
            </a:r>
            <a:r>
              <a:rPr lang="en-US" sz="3600" dirty="0">
                <a:ea typeface="Calibri"/>
                <a:cs typeface="Times New Roman"/>
              </a:rPr>
              <a:t/>
            </a:r>
            <a:br>
              <a:rPr lang="en-US" sz="3600" dirty="0">
                <a:ea typeface="Calibri"/>
                <a:cs typeface="Times New Roman"/>
              </a:rPr>
            </a:br>
            <a:r>
              <a:rPr lang="en-US" sz="3600" dirty="0">
                <a:ea typeface="Calibri"/>
                <a:cs typeface="Times New Roman"/>
              </a:rPr>
              <a:t>(1)  Paul, an apostle--not from men nor through man, but through </a:t>
            </a:r>
            <a:r>
              <a:rPr lang="en-US" sz="3600" b="1" dirty="0">
                <a:ea typeface="Calibri"/>
                <a:cs typeface="Times New Roman"/>
              </a:rPr>
              <a:t>Jesus Christ</a:t>
            </a:r>
            <a:r>
              <a:rPr lang="en-US" sz="3600" dirty="0">
                <a:ea typeface="Calibri"/>
                <a:cs typeface="Times New Roman"/>
              </a:rPr>
              <a:t> and </a:t>
            </a:r>
            <a:r>
              <a:rPr lang="en-US" sz="3600" b="1" dirty="0">
                <a:ea typeface="Calibri"/>
                <a:cs typeface="Times New Roman"/>
              </a:rPr>
              <a:t>God the Father</a:t>
            </a:r>
            <a:r>
              <a:rPr lang="en-US" sz="3600" dirty="0">
                <a:ea typeface="Calibri"/>
                <a:cs typeface="Times New Roman"/>
              </a:rPr>
              <a:t>, </a:t>
            </a:r>
            <a:r>
              <a:rPr lang="en-US" sz="3600" b="1" dirty="0">
                <a:ea typeface="Calibri"/>
                <a:cs typeface="Times New Roman"/>
              </a:rPr>
              <a:t>who raised him from the dead</a:t>
            </a:r>
            <a:r>
              <a:rPr lang="en-US" sz="3600" dirty="0">
                <a:ea typeface="Calibri"/>
                <a:cs typeface="Times New Roman"/>
              </a:rPr>
              <a:t>—</a:t>
            </a:r>
            <a:br>
              <a:rPr lang="en-US" sz="3600" dirty="0">
                <a:ea typeface="Calibri"/>
                <a:cs typeface="Times New Roman"/>
              </a:rPr>
            </a:br>
            <a:r>
              <a:rPr lang="en-US" sz="3600" b="1" dirty="0">
                <a:ea typeface="Calibri"/>
                <a:cs typeface="Times New Roman"/>
              </a:rPr>
              <a:t>(Acts 1:22; 2:24, 32; 9:1,15; 17:18; 20:24;  Rom 1:4;  1 </a:t>
            </a:r>
            <a:r>
              <a:rPr lang="en-US" sz="3600" b="1" dirty="0" err="1">
                <a:ea typeface="Calibri"/>
                <a:cs typeface="Times New Roman"/>
              </a:rPr>
              <a:t>Cor</a:t>
            </a:r>
            <a:r>
              <a:rPr lang="en-US" sz="3600" b="1" dirty="0">
                <a:ea typeface="Calibri"/>
                <a:cs typeface="Times New Roman"/>
              </a:rPr>
              <a:t> 1:1; 15:8,20;  </a:t>
            </a:r>
            <a:r>
              <a:rPr lang="en-US" sz="3600" b="1" dirty="0" err="1">
                <a:ea typeface="Calibri"/>
                <a:cs typeface="Times New Roman"/>
              </a:rPr>
              <a:t>Php</a:t>
            </a:r>
            <a:r>
              <a:rPr lang="en-US" sz="3600" b="1" dirty="0">
                <a:ea typeface="Calibri"/>
                <a:cs typeface="Times New Roman"/>
              </a:rPr>
              <a:t> 3:4-14;  1 Pet 1:3) </a:t>
            </a:r>
            <a:r>
              <a:rPr lang="en-US" sz="3600" dirty="0">
                <a:ea typeface="Calibri"/>
                <a:cs typeface="Times New Roman"/>
              </a:rPr>
              <a:t/>
            </a:r>
            <a:br>
              <a:rPr lang="en-US" sz="3600" dirty="0">
                <a:ea typeface="Calibri"/>
                <a:cs typeface="Times New Roman"/>
              </a:rPr>
            </a:br>
            <a:r>
              <a:rPr lang="en-US" sz="3600" b="1" dirty="0">
                <a:ea typeface="Calibri"/>
                <a:cs typeface="Times New Roman"/>
              </a:rPr>
              <a:t> </a:t>
            </a:r>
            <a:r>
              <a:rPr lang="en-US" sz="3600" dirty="0">
                <a:ea typeface="Calibri"/>
                <a:cs typeface="Times New Roman"/>
              </a:rPr>
              <a:t/>
            </a:r>
            <a:br>
              <a:rPr lang="en-US" sz="3600" dirty="0">
                <a:ea typeface="Calibri"/>
                <a:cs typeface="Times New Roman"/>
              </a:rPr>
            </a:br>
            <a:r>
              <a:rPr lang="en-US" sz="3600" dirty="0">
                <a:ea typeface="Calibri"/>
                <a:cs typeface="Times New Roman"/>
              </a:rPr>
              <a:t>	(2) and all the brothers who are with me, To the churches of Galatia:	</a:t>
            </a:r>
            <a:br>
              <a:rPr lang="en-US" sz="3600" dirty="0">
                <a:ea typeface="Calibri"/>
                <a:cs typeface="Times New Roman"/>
              </a:rPr>
            </a:br>
            <a:r>
              <a:rPr lang="en-US" sz="3600" b="1" dirty="0">
                <a:ea typeface="Calibri"/>
                <a:cs typeface="Times New Roman"/>
              </a:rPr>
              <a:t>(Acts 13:14 – 14:23;  16:6;  </a:t>
            </a:r>
            <a:r>
              <a:rPr lang="en-US" sz="3600" b="1" dirty="0" err="1">
                <a:ea typeface="Calibri"/>
                <a:cs typeface="Times New Roman"/>
              </a:rPr>
              <a:t>Php</a:t>
            </a:r>
            <a:r>
              <a:rPr lang="en-US" sz="3600" b="1" dirty="0">
                <a:ea typeface="Calibri"/>
                <a:cs typeface="Times New Roman"/>
              </a:rPr>
              <a:t> 4:20,21;  </a:t>
            </a:r>
            <a:r>
              <a:rPr lang="en-US" sz="3600" b="1" dirty="0" smtClean="0">
                <a:ea typeface="Calibri"/>
                <a:cs typeface="Times New Roman"/>
              </a:rPr>
              <a:t>                       2 </a:t>
            </a:r>
            <a:r>
              <a:rPr lang="en-US" sz="3600" b="1" dirty="0">
                <a:ea typeface="Calibri"/>
                <a:cs typeface="Times New Roman"/>
              </a:rPr>
              <a:t>Tim 4:10;  1 Pet 1:1) </a:t>
            </a:r>
            <a:r>
              <a:rPr lang="en-US" sz="1100" dirty="0">
                <a:ea typeface="Calibri"/>
                <a:cs typeface="Times New Roman"/>
              </a:rPr>
              <a:t/>
            </a:r>
            <a:br>
              <a:rPr lang="en-US" sz="1100" dirty="0">
                <a:ea typeface="Calibri"/>
                <a:cs typeface="Times New Roman"/>
              </a:rPr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0747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1000" y="381000"/>
            <a:ext cx="8305800" cy="6009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dirty="0">
                <a:ea typeface="Calibri"/>
                <a:cs typeface="Times New Roman"/>
              </a:rPr>
              <a:t>(3) Grace to you and peace from </a:t>
            </a:r>
            <a:r>
              <a:rPr lang="en-US" sz="2800" b="1" dirty="0">
                <a:ea typeface="Calibri"/>
                <a:cs typeface="Times New Roman"/>
              </a:rPr>
              <a:t>God our Father and the Lord Jesus Christ,</a:t>
            </a:r>
            <a:endParaRPr lang="en-US" sz="28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2800" b="1" dirty="0">
                <a:ea typeface="Calibri"/>
                <a:cs typeface="Times New Roman"/>
              </a:rPr>
              <a:t>(John 14:27;  20:19;   Rom 1:7;  </a:t>
            </a:r>
            <a:r>
              <a:rPr lang="en-US" sz="2800" b="1" dirty="0" err="1">
                <a:ea typeface="Calibri"/>
                <a:cs typeface="Times New Roman"/>
              </a:rPr>
              <a:t>Eph</a:t>
            </a:r>
            <a:r>
              <a:rPr lang="en-US" sz="2800" b="1" dirty="0">
                <a:ea typeface="Calibri"/>
                <a:cs typeface="Times New Roman"/>
              </a:rPr>
              <a:t> 1:2) </a:t>
            </a:r>
            <a:endParaRPr lang="en-US" sz="28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2800" dirty="0"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115000"/>
              </a:lnSpc>
            </a:pPr>
            <a:r>
              <a:rPr lang="en-US" sz="2800" dirty="0">
                <a:ea typeface="Calibri"/>
                <a:cs typeface="Times New Roman"/>
              </a:rPr>
              <a:t>(4) </a:t>
            </a:r>
            <a:r>
              <a:rPr lang="en-US" sz="2800" b="1" dirty="0">
                <a:ea typeface="Calibri"/>
                <a:cs typeface="Times New Roman"/>
              </a:rPr>
              <a:t>who gave himself for our sins</a:t>
            </a:r>
            <a:r>
              <a:rPr lang="en-US" sz="2800" dirty="0">
                <a:ea typeface="Calibri"/>
                <a:cs typeface="Times New Roman"/>
              </a:rPr>
              <a:t> to deliver us from the present evil age, according to </a:t>
            </a:r>
            <a:r>
              <a:rPr lang="en-US" sz="2800" b="1" dirty="0">
                <a:ea typeface="Calibri"/>
                <a:cs typeface="Times New Roman"/>
              </a:rPr>
              <a:t>the will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b="1" dirty="0">
                <a:ea typeface="Calibri"/>
                <a:cs typeface="Times New Roman"/>
              </a:rPr>
              <a:t>of our God and Father,</a:t>
            </a:r>
            <a:endParaRPr lang="en-US" sz="28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2800" b="1" dirty="0">
                <a:ea typeface="Calibri"/>
                <a:cs typeface="Times New Roman"/>
              </a:rPr>
              <a:t>(Mt 1:21; 20:28;  </a:t>
            </a:r>
            <a:r>
              <a:rPr lang="en-US" sz="2800" b="1" dirty="0" err="1">
                <a:ea typeface="Calibri"/>
                <a:cs typeface="Times New Roman"/>
              </a:rPr>
              <a:t>Jn</a:t>
            </a:r>
            <a:r>
              <a:rPr lang="en-US" sz="2800" b="1" dirty="0">
                <a:ea typeface="Calibri"/>
                <a:cs typeface="Times New Roman"/>
              </a:rPr>
              <a:t> 1:29;  1 </a:t>
            </a:r>
            <a:r>
              <a:rPr lang="en-US" sz="2800" b="1" dirty="0" err="1">
                <a:ea typeface="Calibri"/>
                <a:cs typeface="Times New Roman"/>
              </a:rPr>
              <a:t>Cor</a:t>
            </a:r>
            <a:r>
              <a:rPr lang="en-US" sz="2800" b="1" dirty="0">
                <a:ea typeface="Calibri"/>
                <a:cs typeface="Times New Roman"/>
              </a:rPr>
              <a:t> 1:20;  15:3;  2 </a:t>
            </a:r>
            <a:r>
              <a:rPr lang="en-US" sz="2800" b="1" dirty="0" err="1">
                <a:ea typeface="Calibri"/>
                <a:cs typeface="Times New Roman"/>
              </a:rPr>
              <a:t>Cor</a:t>
            </a:r>
            <a:r>
              <a:rPr lang="en-US" sz="2800" b="1" dirty="0">
                <a:ea typeface="Calibri"/>
                <a:cs typeface="Times New Roman"/>
              </a:rPr>
              <a:t> 4:4;  </a:t>
            </a:r>
            <a:r>
              <a:rPr lang="en-US" sz="2800" b="1" dirty="0" err="1">
                <a:ea typeface="Calibri"/>
                <a:cs typeface="Times New Roman"/>
              </a:rPr>
              <a:t>Eph</a:t>
            </a:r>
            <a:r>
              <a:rPr lang="en-US" sz="2800" b="1" dirty="0">
                <a:ea typeface="Calibri"/>
                <a:cs typeface="Times New Roman"/>
              </a:rPr>
              <a:t> 2:2;  6:12;  1 Pet 2:24) </a:t>
            </a:r>
            <a:endParaRPr lang="en-US" sz="28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2800" dirty="0"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115000"/>
              </a:lnSpc>
            </a:pPr>
            <a:r>
              <a:rPr lang="en-US" sz="2800" dirty="0">
                <a:ea typeface="Calibri"/>
                <a:cs typeface="Times New Roman"/>
              </a:rPr>
              <a:t>(5</a:t>
            </a:r>
            <a:r>
              <a:rPr lang="en-US" sz="2800" b="1" dirty="0">
                <a:ea typeface="Calibri"/>
                <a:cs typeface="Times New Roman"/>
              </a:rPr>
              <a:t>) to whom be the glory forever and ever. Amen</a:t>
            </a:r>
            <a:r>
              <a:rPr lang="en-US" sz="2800" dirty="0">
                <a:ea typeface="Calibri"/>
                <a:cs typeface="Times New Roman"/>
              </a:rPr>
              <a:t>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ea typeface="Calibri"/>
                <a:cs typeface="Times New Roman"/>
              </a:rPr>
              <a:t>(Rom 9:5;  11:36;  16:27;  </a:t>
            </a:r>
            <a:r>
              <a:rPr lang="en-US" sz="2800" b="1" dirty="0" err="1">
                <a:ea typeface="Calibri"/>
                <a:cs typeface="Times New Roman"/>
              </a:rPr>
              <a:t>Eph</a:t>
            </a:r>
            <a:r>
              <a:rPr lang="en-US" sz="2800" b="1" dirty="0">
                <a:ea typeface="Calibri"/>
                <a:cs typeface="Times New Roman"/>
              </a:rPr>
              <a:t> 3:21;  1 Tim 1:17)</a:t>
            </a:r>
            <a:endParaRPr lang="en-US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088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593666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69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465882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54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"/>
            <a:ext cx="7086600" cy="685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26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09"/>
          <a:stretch/>
        </p:blipFill>
        <p:spPr bwMode="auto">
          <a:xfrm>
            <a:off x="533400" y="685800"/>
            <a:ext cx="8225561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95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5791200" cy="639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982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33</Words>
  <Application>Microsoft Office PowerPoint</Application>
  <PresentationFormat>On-screen Show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                      TEXT AND STUDY (1)  Paul, an apostle--not from men nor through man, but through Jesus Christ and God the Father, who raised him from the dead— (Acts 1:22; 2:24, 32; 9:1,15; 17:18; 20:24;  Rom 1:4;  1 Cor 1:1; 15:8,20;  Php 3:4-14;  1 Pet 1:3)     (2) and all the brothers who are with me, To the churches of Galatia:  (Acts 13:14 – 14:23;  16:6;  Php 4:20,21;                         2 Tim 4:10;  1 Pet 1:1)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Pastor</dc:creator>
  <cp:lastModifiedBy>Pastor</cp:lastModifiedBy>
  <cp:revision>6</cp:revision>
  <dcterms:created xsi:type="dcterms:W3CDTF">2022-02-24T21:20:30Z</dcterms:created>
  <dcterms:modified xsi:type="dcterms:W3CDTF">2022-02-24T21:40:27Z</dcterms:modified>
</cp:coreProperties>
</file>